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30146-3053-4305-BA2B-602FDCDA1DA9}" v="223" dt="2024-05-27T08:26:24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2" autoAdjust="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6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17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P. Willems" userId="692ccc98-9f65-44a7-b02b-175d11b07f7c" providerId="ADAL" clId="{2A430146-3053-4305-BA2B-602FDCDA1DA9}"/>
    <pc:docChg chg="custSel addSld delSld modSld">
      <pc:chgData name="Erik P. Willems" userId="692ccc98-9f65-44a7-b02b-175d11b07f7c" providerId="ADAL" clId="{2A430146-3053-4305-BA2B-602FDCDA1DA9}" dt="2024-05-27T08:28:30.462" v="3139" actId="20577"/>
      <pc:docMkLst>
        <pc:docMk/>
      </pc:docMkLst>
      <pc:sldChg chg="addSp mod">
        <pc:chgData name="Erik P. Willems" userId="692ccc98-9f65-44a7-b02b-175d11b07f7c" providerId="ADAL" clId="{2A430146-3053-4305-BA2B-602FDCDA1DA9}" dt="2024-05-26T20:12:47.560" v="67" actId="22"/>
        <pc:sldMkLst>
          <pc:docMk/>
          <pc:sldMk cId="1349852934" sldId="256"/>
        </pc:sldMkLst>
        <pc:picChg chg="add">
          <ac:chgData name="Erik P. Willems" userId="692ccc98-9f65-44a7-b02b-175d11b07f7c" providerId="ADAL" clId="{2A430146-3053-4305-BA2B-602FDCDA1DA9}" dt="2024-05-26T20:12:47.560" v="67" actId="22"/>
          <ac:picMkLst>
            <pc:docMk/>
            <pc:sldMk cId="1349852934" sldId="256"/>
            <ac:picMk id="5" creationId="{7CDF0FB6-5D1B-1DAD-035B-F2177074C8ED}"/>
          </ac:picMkLst>
        </pc:picChg>
      </pc:sldChg>
      <pc:sldChg chg="addSp modSp add mod modAnim">
        <pc:chgData name="Erik P. Willems" userId="692ccc98-9f65-44a7-b02b-175d11b07f7c" providerId="ADAL" clId="{2A430146-3053-4305-BA2B-602FDCDA1DA9}" dt="2024-05-27T08:00:50.178" v="2137"/>
        <pc:sldMkLst>
          <pc:docMk/>
          <pc:sldMk cId="3377545731" sldId="257"/>
        </pc:sldMkLst>
        <pc:spChg chg="add mod">
          <ac:chgData name="Erik P. Willems" userId="692ccc98-9f65-44a7-b02b-175d11b07f7c" providerId="ADAL" clId="{2A430146-3053-4305-BA2B-602FDCDA1DA9}" dt="2024-05-27T06:53:01.074" v="144" actId="207"/>
          <ac:spMkLst>
            <pc:docMk/>
            <pc:sldMk cId="3377545731" sldId="257"/>
            <ac:spMk id="2" creationId="{83FFE689-DE12-399A-7758-B488346544A6}"/>
          </ac:spMkLst>
        </pc:spChg>
        <pc:spChg chg="add mod">
          <ac:chgData name="Erik P. Willems" userId="692ccc98-9f65-44a7-b02b-175d11b07f7c" providerId="ADAL" clId="{2A430146-3053-4305-BA2B-602FDCDA1DA9}" dt="2024-05-27T06:53:30.605" v="147" actId="14100"/>
          <ac:spMkLst>
            <pc:docMk/>
            <pc:sldMk cId="3377545731" sldId="257"/>
            <ac:spMk id="4" creationId="{711EF30A-D43C-D9F2-B057-2174975C55A9}"/>
          </ac:spMkLst>
        </pc:spChg>
        <pc:spChg chg="add mod">
          <ac:chgData name="Erik P. Willems" userId="692ccc98-9f65-44a7-b02b-175d11b07f7c" providerId="ADAL" clId="{2A430146-3053-4305-BA2B-602FDCDA1DA9}" dt="2024-05-27T06:53:48.641" v="150" actId="14100"/>
          <ac:spMkLst>
            <pc:docMk/>
            <pc:sldMk cId="3377545731" sldId="257"/>
            <ac:spMk id="5" creationId="{AE733170-3570-EA2E-F145-F48E5641224C}"/>
          </ac:spMkLst>
        </pc:spChg>
        <pc:picChg chg="add">
          <ac:chgData name="Erik P. Willems" userId="692ccc98-9f65-44a7-b02b-175d11b07f7c" providerId="ADAL" clId="{2A430146-3053-4305-BA2B-602FDCDA1DA9}" dt="2024-05-26T20:12:57.068" v="68" actId="22"/>
          <ac:picMkLst>
            <pc:docMk/>
            <pc:sldMk cId="3377545731" sldId="257"/>
            <ac:picMk id="3" creationId="{F7383165-2C2A-C57A-FD7F-3FB58488CC2A}"/>
          </ac:picMkLst>
        </pc:picChg>
        <pc:cxnChg chg="add mod">
          <ac:chgData name="Erik P. Willems" userId="692ccc98-9f65-44a7-b02b-175d11b07f7c" providerId="ADAL" clId="{2A430146-3053-4305-BA2B-602FDCDA1DA9}" dt="2024-05-27T08:00:27.417" v="2134" actId="208"/>
          <ac:cxnSpMkLst>
            <pc:docMk/>
            <pc:sldMk cId="3377545731" sldId="257"/>
            <ac:cxnSpMk id="7" creationId="{7BA9D1CC-3462-77CE-AE44-69085B95AA0B}"/>
          </ac:cxnSpMkLst>
        </pc:cxnChg>
      </pc:sldChg>
      <pc:sldChg chg="addSp add mod">
        <pc:chgData name="Erik P. Willems" userId="692ccc98-9f65-44a7-b02b-175d11b07f7c" providerId="ADAL" clId="{2A430146-3053-4305-BA2B-602FDCDA1DA9}" dt="2024-05-26T20:13:09.808" v="69" actId="22"/>
        <pc:sldMkLst>
          <pc:docMk/>
          <pc:sldMk cId="2475124236" sldId="258"/>
        </pc:sldMkLst>
        <pc:picChg chg="add">
          <ac:chgData name="Erik P. Willems" userId="692ccc98-9f65-44a7-b02b-175d11b07f7c" providerId="ADAL" clId="{2A430146-3053-4305-BA2B-602FDCDA1DA9}" dt="2024-05-26T20:13:09.808" v="69" actId="22"/>
          <ac:picMkLst>
            <pc:docMk/>
            <pc:sldMk cId="2475124236" sldId="258"/>
            <ac:picMk id="3" creationId="{693B29A2-B2E0-466F-1FDF-7099B0A9A46D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3:22.420" v="70" actId="22"/>
        <pc:sldMkLst>
          <pc:docMk/>
          <pc:sldMk cId="837480955" sldId="259"/>
        </pc:sldMkLst>
        <pc:picChg chg="add">
          <ac:chgData name="Erik P. Willems" userId="692ccc98-9f65-44a7-b02b-175d11b07f7c" providerId="ADAL" clId="{2A430146-3053-4305-BA2B-602FDCDA1DA9}" dt="2024-05-26T20:13:22.420" v="70" actId="22"/>
          <ac:picMkLst>
            <pc:docMk/>
            <pc:sldMk cId="837480955" sldId="259"/>
            <ac:picMk id="3" creationId="{EA7B5F82-AC2A-697E-BBCD-7D353890F53E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3:35.264" v="71" actId="22"/>
        <pc:sldMkLst>
          <pc:docMk/>
          <pc:sldMk cId="2536768449" sldId="260"/>
        </pc:sldMkLst>
        <pc:picChg chg="add">
          <ac:chgData name="Erik P. Willems" userId="692ccc98-9f65-44a7-b02b-175d11b07f7c" providerId="ADAL" clId="{2A430146-3053-4305-BA2B-602FDCDA1DA9}" dt="2024-05-26T20:13:35.264" v="71" actId="22"/>
          <ac:picMkLst>
            <pc:docMk/>
            <pc:sldMk cId="2536768449" sldId="260"/>
            <ac:picMk id="3" creationId="{6DA70214-AAE6-5DE4-33C4-319AD5B10962}"/>
          </ac:picMkLst>
        </pc:picChg>
      </pc:sldChg>
      <pc:sldChg chg="addSp modSp add mod modAnim">
        <pc:chgData name="Erik P. Willems" userId="692ccc98-9f65-44a7-b02b-175d11b07f7c" providerId="ADAL" clId="{2A430146-3053-4305-BA2B-602FDCDA1DA9}" dt="2024-05-27T08:09:32.731" v="2292" actId="20577"/>
        <pc:sldMkLst>
          <pc:docMk/>
          <pc:sldMk cId="2494800764" sldId="261"/>
        </pc:sldMkLst>
        <pc:spChg chg="add mod">
          <ac:chgData name="Erik P. Willems" userId="692ccc98-9f65-44a7-b02b-175d11b07f7c" providerId="ADAL" clId="{2A430146-3053-4305-BA2B-602FDCDA1DA9}" dt="2024-05-27T08:03:05.952" v="2270" actId="1037"/>
          <ac:spMkLst>
            <pc:docMk/>
            <pc:sldMk cId="2494800764" sldId="261"/>
            <ac:spMk id="2" creationId="{8E513097-05FE-53BA-3920-D809BFA29868}"/>
          </ac:spMkLst>
        </pc:spChg>
        <pc:spChg chg="add mod">
          <ac:chgData name="Erik P. Willems" userId="692ccc98-9f65-44a7-b02b-175d11b07f7c" providerId="ADAL" clId="{2A430146-3053-4305-BA2B-602FDCDA1DA9}" dt="2024-05-27T08:09:32.731" v="2292" actId="20577"/>
          <ac:spMkLst>
            <pc:docMk/>
            <pc:sldMk cId="2494800764" sldId="261"/>
            <ac:spMk id="4" creationId="{3088436A-3119-B632-61EA-D5DBE3BCC677}"/>
          </ac:spMkLst>
        </pc:spChg>
        <pc:picChg chg="add">
          <ac:chgData name="Erik P. Willems" userId="692ccc98-9f65-44a7-b02b-175d11b07f7c" providerId="ADAL" clId="{2A430146-3053-4305-BA2B-602FDCDA1DA9}" dt="2024-05-26T20:13:43.868" v="72" actId="22"/>
          <ac:picMkLst>
            <pc:docMk/>
            <pc:sldMk cId="2494800764" sldId="261"/>
            <ac:picMk id="3" creationId="{A85304D4-FEFB-B528-2027-8926F39BEEA0}"/>
          </ac:picMkLst>
        </pc:picChg>
      </pc:sldChg>
      <pc:sldChg chg="addSp delSp modSp add mod delAnim modAnim">
        <pc:chgData name="Erik P. Willems" userId="692ccc98-9f65-44a7-b02b-175d11b07f7c" providerId="ADAL" clId="{2A430146-3053-4305-BA2B-602FDCDA1DA9}" dt="2024-05-27T06:58:05.808" v="184" actId="478"/>
        <pc:sldMkLst>
          <pc:docMk/>
          <pc:sldMk cId="843028222" sldId="262"/>
        </pc:sldMkLst>
        <pc:spChg chg="add mod">
          <ac:chgData name="Erik P. Willems" userId="692ccc98-9f65-44a7-b02b-175d11b07f7c" providerId="ADAL" clId="{2A430146-3053-4305-BA2B-602FDCDA1DA9}" dt="2024-05-27T06:56:20.761" v="153" actId="207"/>
          <ac:spMkLst>
            <pc:docMk/>
            <pc:sldMk cId="843028222" sldId="262"/>
            <ac:spMk id="2" creationId="{889BCBCA-9B11-0D65-1BE6-DC516C7AEA09}"/>
          </ac:spMkLst>
        </pc:spChg>
        <pc:spChg chg="add mod">
          <ac:chgData name="Erik P. Willems" userId="692ccc98-9f65-44a7-b02b-175d11b07f7c" providerId="ADAL" clId="{2A430146-3053-4305-BA2B-602FDCDA1DA9}" dt="2024-05-27T06:56:38.537" v="155"/>
          <ac:spMkLst>
            <pc:docMk/>
            <pc:sldMk cId="843028222" sldId="262"/>
            <ac:spMk id="4" creationId="{D3C9DF17-211C-E6DD-6D45-1CB50F26D5C8}"/>
          </ac:spMkLst>
        </pc:spChg>
        <pc:spChg chg="add del mod">
          <ac:chgData name="Erik P. Willems" userId="692ccc98-9f65-44a7-b02b-175d11b07f7c" providerId="ADAL" clId="{2A430146-3053-4305-BA2B-602FDCDA1DA9}" dt="2024-05-27T06:58:05.808" v="184" actId="478"/>
          <ac:spMkLst>
            <pc:docMk/>
            <pc:sldMk cId="843028222" sldId="262"/>
            <ac:spMk id="5" creationId="{1F87EEE5-2E89-CC66-D7C1-F2CBAE824B3F}"/>
          </ac:spMkLst>
        </pc:spChg>
        <pc:spChg chg="add del mod">
          <ac:chgData name="Erik P. Willems" userId="692ccc98-9f65-44a7-b02b-175d11b07f7c" providerId="ADAL" clId="{2A430146-3053-4305-BA2B-602FDCDA1DA9}" dt="2024-05-27T06:57:22.295" v="172" actId="478"/>
          <ac:spMkLst>
            <pc:docMk/>
            <pc:sldMk cId="843028222" sldId="262"/>
            <ac:spMk id="6" creationId="{D6AC2B28-8A52-956A-8D99-661503D43B2A}"/>
          </ac:spMkLst>
        </pc:spChg>
        <pc:spChg chg="add del mod">
          <ac:chgData name="Erik P. Willems" userId="692ccc98-9f65-44a7-b02b-175d11b07f7c" providerId="ADAL" clId="{2A430146-3053-4305-BA2B-602FDCDA1DA9}" dt="2024-05-27T06:57:19.683" v="171" actId="478"/>
          <ac:spMkLst>
            <pc:docMk/>
            <pc:sldMk cId="843028222" sldId="262"/>
            <ac:spMk id="7" creationId="{CB5271AC-1012-E234-3762-5CDE8187C3B5}"/>
          </ac:spMkLst>
        </pc:spChg>
        <pc:spChg chg="add del mod">
          <ac:chgData name="Erik P. Willems" userId="692ccc98-9f65-44a7-b02b-175d11b07f7c" providerId="ADAL" clId="{2A430146-3053-4305-BA2B-602FDCDA1DA9}" dt="2024-05-27T06:57:18.290" v="170" actId="478"/>
          <ac:spMkLst>
            <pc:docMk/>
            <pc:sldMk cId="843028222" sldId="262"/>
            <ac:spMk id="8" creationId="{311F573C-8322-8C7B-C280-83FA55FC3895}"/>
          </ac:spMkLst>
        </pc:spChg>
        <pc:spChg chg="add del mod">
          <ac:chgData name="Erik P. Willems" userId="692ccc98-9f65-44a7-b02b-175d11b07f7c" providerId="ADAL" clId="{2A430146-3053-4305-BA2B-602FDCDA1DA9}" dt="2024-05-27T06:58:03.154" v="183" actId="478"/>
          <ac:spMkLst>
            <pc:docMk/>
            <pc:sldMk cId="843028222" sldId="262"/>
            <ac:spMk id="9" creationId="{3B8D4362-3ED5-AAE0-2CCF-D992C778E96F}"/>
          </ac:spMkLst>
        </pc:spChg>
        <pc:picChg chg="add">
          <ac:chgData name="Erik P. Willems" userId="692ccc98-9f65-44a7-b02b-175d11b07f7c" providerId="ADAL" clId="{2A430146-3053-4305-BA2B-602FDCDA1DA9}" dt="2024-05-26T20:13:54.230" v="73" actId="22"/>
          <ac:picMkLst>
            <pc:docMk/>
            <pc:sldMk cId="843028222" sldId="262"/>
            <ac:picMk id="3" creationId="{D5D3ACA3-E518-B5AF-0403-A0086E98071D}"/>
          </ac:picMkLst>
        </pc:picChg>
      </pc:sldChg>
      <pc:sldChg chg="addSp delSp modSp add mod delAnim modAnim">
        <pc:chgData name="Erik P. Willems" userId="692ccc98-9f65-44a7-b02b-175d11b07f7c" providerId="ADAL" clId="{2A430146-3053-4305-BA2B-602FDCDA1DA9}" dt="2024-05-27T08:09:46.602" v="2293"/>
        <pc:sldMkLst>
          <pc:docMk/>
          <pc:sldMk cId="2763264595" sldId="263"/>
        </pc:sldMkLst>
        <pc:spChg chg="add del mod">
          <ac:chgData name="Erik P. Willems" userId="692ccc98-9f65-44a7-b02b-175d11b07f7c" providerId="ADAL" clId="{2A430146-3053-4305-BA2B-602FDCDA1DA9}" dt="2024-05-27T06:58:25.837" v="186" actId="478"/>
          <ac:spMkLst>
            <pc:docMk/>
            <pc:sldMk cId="2763264595" sldId="263"/>
            <ac:spMk id="2" creationId="{7A7DD82C-22CB-62F9-6314-2B7657DC149D}"/>
          </ac:spMkLst>
        </pc:spChg>
        <pc:spChg chg="add mod">
          <ac:chgData name="Erik P. Willems" userId="692ccc98-9f65-44a7-b02b-175d11b07f7c" providerId="ADAL" clId="{2A430146-3053-4305-BA2B-602FDCDA1DA9}" dt="2024-05-27T06:58:49.060" v="190" actId="14100"/>
          <ac:spMkLst>
            <pc:docMk/>
            <pc:sldMk cId="2763264595" sldId="263"/>
            <ac:spMk id="4" creationId="{68D1287D-EDA7-A1F2-1322-0C1731AA1203}"/>
          </ac:spMkLst>
        </pc:spChg>
        <pc:picChg chg="add">
          <ac:chgData name="Erik P. Willems" userId="692ccc98-9f65-44a7-b02b-175d11b07f7c" providerId="ADAL" clId="{2A430146-3053-4305-BA2B-602FDCDA1DA9}" dt="2024-05-26T20:14:04.008" v="74" actId="22"/>
          <ac:picMkLst>
            <pc:docMk/>
            <pc:sldMk cId="2763264595" sldId="263"/>
            <ac:picMk id="3" creationId="{9146F54F-FDFE-FA0A-2DC7-5A74E8AE1853}"/>
          </ac:picMkLst>
        </pc:picChg>
      </pc:sldChg>
      <pc:sldChg chg="addSp delSp modSp add mod modAnim modNotesTx">
        <pc:chgData name="Erik P. Willems" userId="692ccc98-9f65-44a7-b02b-175d11b07f7c" providerId="ADAL" clId="{2A430146-3053-4305-BA2B-602FDCDA1DA9}" dt="2024-05-27T07:11:07.782" v="460" actId="20577"/>
        <pc:sldMkLst>
          <pc:docMk/>
          <pc:sldMk cId="1921375966" sldId="264"/>
        </pc:sldMkLst>
        <pc:spChg chg="add mod">
          <ac:chgData name="Erik P. Willems" userId="692ccc98-9f65-44a7-b02b-175d11b07f7c" providerId="ADAL" clId="{2A430146-3053-4305-BA2B-602FDCDA1DA9}" dt="2024-05-27T07:09:19.070" v="339" actId="20577"/>
          <ac:spMkLst>
            <pc:docMk/>
            <pc:sldMk cId="1921375966" sldId="264"/>
            <ac:spMk id="2" creationId="{C374389B-A5C8-7AE4-F560-338D7FED2824}"/>
          </ac:spMkLst>
        </pc:spChg>
        <pc:spChg chg="add del">
          <ac:chgData name="Erik P. Willems" userId="692ccc98-9f65-44a7-b02b-175d11b07f7c" providerId="ADAL" clId="{2A430146-3053-4305-BA2B-602FDCDA1DA9}" dt="2024-05-27T07:08:18.098" v="329" actId="478"/>
          <ac:spMkLst>
            <pc:docMk/>
            <pc:sldMk cId="1921375966" sldId="264"/>
            <ac:spMk id="4" creationId="{C8C70C6B-B9B9-3C7E-4F58-2F048CB01965}"/>
          </ac:spMkLst>
        </pc:spChg>
        <pc:spChg chg="add mod">
          <ac:chgData name="Erik P. Willems" userId="692ccc98-9f65-44a7-b02b-175d11b07f7c" providerId="ADAL" clId="{2A430146-3053-4305-BA2B-602FDCDA1DA9}" dt="2024-05-27T07:08:44.103" v="332" actId="692"/>
          <ac:spMkLst>
            <pc:docMk/>
            <pc:sldMk cId="1921375966" sldId="264"/>
            <ac:spMk id="5" creationId="{AE63E054-D1F9-25BE-A7AF-9DEDD6940556}"/>
          </ac:spMkLst>
        </pc:spChg>
        <pc:picChg chg="add">
          <ac:chgData name="Erik P. Willems" userId="692ccc98-9f65-44a7-b02b-175d11b07f7c" providerId="ADAL" clId="{2A430146-3053-4305-BA2B-602FDCDA1DA9}" dt="2024-05-26T20:14:14.745" v="75" actId="22"/>
          <ac:picMkLst>
            <pc:docMk/>
            <pc:sldMk cId="1921375966" sldId="264"/>
            <ac:picMk id="3" creationId="{C097F5FB-63BB-D6A2-8FBC-4A0A50BC7EB4}"/>
          </ac:picMkLst>
        </pc:picChg>
        <pc:cxnChg chg="add mod">
          <ac:chgData name="Erik P. Willems" userId="692ccc98-9f65-44a7-b02b-175d11b07f7c" providerId="ADAL" clId="{2A430146-3053-4305-BA2B-602FDCDA1DA9}" dt="2024-05-27T07:09:11.793" v="337" actId="208"/>
          <ac:cxnSpMkLst>
            <pc:docMk/>
            <pc:sldMk cId="1921375966" sldId="264"/>
            <ac:cxnSpMk id="7" creationId="{15ECE71B-C92B-A784-4E4C-9A9D3295C7C1}"/>
          </ac:cxnSpMkLst>
        </pc:cxnChg>
      </pc:sldChg>
      <pc:sldChg chg="addSp modSp add mod modAnim">
        <pc:chgData name="Erik P. Willems" userId="692ccc98-9f65-44a7-b02b-175d11b07f7c" providerId="ADAL" clId="{2A430146-3053-4305-BA2B-602FDCDA1DA9}" dt="2024-05-27T08:10:42.496" v="2360" actId="20577"/>
        <pc:sldMkLst>
          <pc:docMk/>
          <pc:sldMk cId="205925060" sldId="265"/>
        </pc:sldMkLst>
        <pc:spChg chg="add mod">
          <ac:chgData name="Erik P. Willems" userId="692ccc98-9f65-44a7-b02b-175d11b07f7c" providerId="ADAL" clId="{2A430146-3053-4305-BA2B-602FDCDA1DA9}" dt="2024-05-27T08:10:42.496" v="2360" actId="20577"/>
          <ac:spMkLst>
            <pc:docMk/>
            <pc:sldMk cId="205925060" sldId="265"/>
            <ac:spMk id="2" creationId="{1E4AB67B-7624-E753-9922-D247F9C9F183}"/>
          </ac:spMkLst>
        </pc:spChg>
        <pc:picChg chg="add">
          <ac:chgData name="Erik P. Willems" userId="692ccc98-9f65-44a7-b02b-175d11b07f7c" providerId="ADAL" clId="{2A430146-3053-4305-BA2B-602FDCDA1DA9}" dt="2024-05-26T20:14:23.942" v="76" actId="22"/>
          <ac:picMkLst>
            <pc:docMk/>
            <pc:sldMk cId="205925060" sldId="265"/>
            <ac:picMk id="3" creationId="{81B34043-5D41-550E-A616-94042A39D664}"/>
          </ac:picMkLst>
        </pc:picChg>
      </pc:sldChg>
      <pc:sldChg chg="addSp add mod modNotesTx">
        <pc:chgData name="Erik P. Willems" userId="692ccc98-9f65-44a7-b02b-175d11b07f7c" providerId="ADAL" clId="{2A430146-3053-4305-BA2B-602FDCDA1DA9}" dt="2024-05-27T08:11:03.064" v="2392" actId="20577"/>
        <pc:sldMkLst>
          <pc:docMk/>
          <pc:sldMk cId="484598448" sldId="266"/>
        </pc:sldMkLst>
        <pc:picChg chg="add">
          <ac:chgData name="Erik P. Willems" userId="692ccc98-9f65-44a7-b02b-175d11b07f7c" providerId="ADAL" clId="{2A430146-3053-4305-BA2B-602FDCDA1DA9}" dt="2024-05-26T20:14:32.448" v="77" actId="22"/>
          <ac:picMkLst>
            <pc:docMk/>
            <pc:sldMk cId="484598448" sldId="266"/>
            <ac:picMk id="3" creationId="{20EA1304-0236-E72A-CAC7-E646AE7FDA06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4:47.005" v="78" actId="22"/>
        <pc:sldMkLst>
          <pc:docMk/>
          <pc:sldMk cId="3815284322" sldId="267"/>
        </pc:sldMkLst>
        <pc:picChg chg="add">
          <ac:chgData name="Erik P. Willems" userId="692ccc98-9f65-44a7-b02b-175d11b07f7c" providerId="ADAL" clId="{2A430146-3053-4305-BA2B-602FDCDA1DA9}" dt="2024-05-26T20:14:47.005" v="78" actId="22"/>
          <ac:picMkLst>
            <pc:docMk/>
            <pc:sldMk cId="3815284322" sldId="267"/>
            <ac:picMk id="3" creationId="{3E640E7E-908C-EF17-CDB1-19334F508672}"/>
          </ac:picMkLst>
        </pc:picChg>
      </pc:sldChg>
      <pc:sldChg chg="addSp add mod modNotesTx">
        <pc:chgData name="Erik P. Willems" userId="692ccc98-9f65-44a7-b02b-175d11b07f7c" providerId="ADAL" clId="{2A430146-3053-4305-BA2B-602FDCDA1DA9}" dt="2024-05-27T08:12:31.420" v="2558" actId="20577"/>
        <pc:sldMkLst>
          <pc:docMk/>
          <pc:sldMk cId="3079268329" sldId="268"/>
        </pc:sldMkLst>
        <pc:picChg chg="add">
          <ac:chgData name="Erik P. Willems" userId="692ccc98-9f65-44a7-b02b-175d11b07f7c" providerId="ADAL" clId="{2A430146-3053-4305-BA2B-602FDCDA1DA9}" dt="2024-05-26T20:14:57.461" v="79" actId="22"/>
          <ac:picMkLst>
            <pc:docMk/>
            <pc:sldMk cId="3079268329" sldId="268"/>
            <ac:picMk id="3" creationId="{9D9C8752-0B11-EDC1-8FC7-A8CC294AEDAF}"/>
          </ac:picMkLst>
        </pc:picChg>
      </pc:sldChg>
      <pc:sldChg chg="addSp modSp add mod modAnim">
        <pc:chgData name="Erik P. Willems" userId="692ccc98-9f65-44a7-b02b-175d11b07f7c" providerId="ADAL" clId="{2A430146-3053-4305-BA2B-602FDCDA1DA9}" dt="2024-05-27T08:13:04.386" v="2559"/>
        <pc:sldMkLst>
          <pc:docMk/>
          <pc:sldMk cId="2030348134" sldId="269"/>
        </pc:sldMkLst>
        <pc:spChg chg="add mod">
          <ac:chgData name="Erik P. Willems" userId="692ccc98-9f65-44a7-b02b-175d11b07f7c" providerId="ADAL" clId="{2A430146-3053-4305-BA2B-602FDCDA1DA9}" dt="2024-05-27T07:14:54.025" v="589" actId="207"/>
          <ac:spMkLst>
            <pc:docMk/>
            <pc:sldMk cId="2030348134" sldId="269"/>
            <ac:spMk id="2" creationId="{6B42F0A1-31E3-C6BD-B6F5-4DF5C375372D}"/>
          </ac:spMkLst>
        </pc:spChg>
        <pc:spChg chg="add mod">
          <ac:chgData name="Erik P. Willems" userId="692ccc98-9f65-44a7-b02b-175d11b07f7c" providerId="ADAL" clId="{2A430146-3053-4305-BA2B-602FDCDA1DA9}" dt="2024-05-27T07:15:08.659" v="596" actId="14100"/>
          <ac:spMkLst>
            <pc:docMk/>
            <pc:sldMk cId="2030348134" sldId="269"/>
            <ac:spMk id="4" creationId="{3B9C54AA-CF35-DBD6-0E0C-B14569C7A846}"/>
          </ac:spMkLst>
        </pc:spChg>
        <pc:picChg chg="add">
          <ac:chgData name="Erik P. Willems" userId="692ccc98-9f65-44a7-b02b-175d11b07f7c" providerId="ADAL" clId="{2A430146-3053-4305-BA2B-602FDCDA1DA9}" dt="2024-05-26T20:15:10.742" v="80" actId="22"/>
          <ac:picMkLst>
            <pc:docMk/>
            <pc:sldMk cId="2030348134" sldId="269"/>
            <ac:picMk id="3" creationId="{763C0106-6CC8-9CD0-07A3-BA3B33B805D5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5:19.969" v="81" actId="22"/>
        <pc:sldMkLst>
          <pc:docMk/>
          <pc:sldMk cId="878182067" sldId="270"/>
        </pc:sldMkLst>
        <pc:picChg chg="add">
          <ac:chgData name="Erik P. Willems" userId="692ccc98-9f65-44a7-b02b-175d11b07f7c" providerId="ADAL" clId="{2A430146-3053-4305-BA2B-602FDCDA1DA9}" dt="2024-05-26T20:15:19.969" v="81" actId="22"/>
          <ac:picMkLst>
            <pc:docMk/>
            <pc:sldMk cId="878182067" sldId="270"/>
            <ac:picMk id="3" creationId="{5F004E64-EDAF-D5DF-2436-F1A395DAA139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5:28.090" v="82" actId="22"/>
        <pc:sldMkLst>
          <pc:docMk/>
          <pc:sldMk cId="2064064009" sldId="271"/>
        </pc:sldMkLst>
        <pc:picChg chg="add">
          <ac:chgData name="Erik P. Willems" userId="692ccc98-9f65-44a7-b02b-175d11b07f7c" providerId="ADAL" clId="{2A430146-3053-4305-BA2B-602FDCDA1DA9}" dt="2024-05-26T20:15:28.090" v="82" actId="22"/>
          <ac:picMkLst>
            <pc:docMk/>
            <pc:sldMk cId="2064064009" sldId="271"/>
            <ac:picMk id="3" creationId="{C8A9CD66-B36B-ECFA-8F6E-FDA82F977403}"/>
          </ac:picMkLst>
        </pc:picChg>
      </pc:sldChg>
      <pc:sldChg chg="addSp add mod modNotesTx">
        <pc:chgData name="Erik P. Willems" userId="692ccc98-9f65-44a7-b02b-175d11b07f7c" providerId="ADAL" clId="{2A430146-3053-4305-BA2B-602FDCDA1DA9}" dt="2024-05-27T07:17:54.102" v="738" actId="20577"/>
        <pc:sldMkLst>
          <pc:docMk/>
          <pc:sldMk cId="2894596737" sldId="272"/>
        </pc:sldMkLst>
        <pc:picChg chg="add">
          <ac:chgData name="Erik P. Willems" userId="692ccc98-9f65-44a7-b02b-175d11b07f7c" providerId="ADAL" clId="{2A430146-3053-4305-BA2B-602FDCDA1DA9}" dt="2024-05-26T20:15:36.546" v="83" actId="22"/>
          <ac:picMkLst>
            <pc:docMk/>
            <pc:sldMk cId="2894596737" sldId="272"/>
            <ac:picMk id="3" creationId="{58A093F3-8B9D-E74F-934F-2D532AC14318}"/>
          </ac:picMkLst>
        </pc:picChg>
      </pc:sldChg>
      <pc:sldChg chg="addSp add mod modNotesTx">
        <pc:chgData name="Erik P. Willems" userId="692ccc98-9f65-44a7-b02b-175d11b07f7c" providerId="ADAL" clId="{2A430146-3053-4305-BA2B-602FDCDA1DA9}" dt="2024-05-27T08:15:07.200" v="2652" actId="313"/>
        <pc:sldMkLst>
          <pc:docMk/>
          <pc:sldMk cId="2839404243" sldId="273"/>
        </pc:sldMkLst>
        <pc:picChg chg="add">
          <ac:chgData name="Erik P. Willems" userId="692ccc98-9f65-44a7-b02b-175d11b07f7c" providerId="ADAL" clId="{2A430146-3053-4305-BA2B-602FDCDA1DA9}" dt="2024-05-26T20:15:44.450" v="84" actId="22"/>
          <ac:picMkLst>
            <pc:docMk/>
            <pc:sldMk cId="2839404243" sldId="273"/>
            <ac:picMk id="3" creationId="{9E3D9D72-2E87-FAD3-01CC-A4D2FA4B362E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5:54.585" v="85" actId="22"/>
        <pc:sldMkLst>
          <pc:docMk/>
          <pc:sldMk cId="3175830089" sldId="274"/>
        </pc:sldMkLst>
        <pc:picChg chg="add">
          <ac:chgData name="Erik P. Willems" userId="692ccc98-9f65-44a7-b02b-175d11b07f7c" providerId="ADAL" clId="{2A430146-3053-4305-BA2B-602FDCDA1DA9}" dt="2024-05-26T20:15:54.585" v="85" actId="22"/>
          <ac:picMkLst>
            <pc:docMk/>
            <pc:sldMk cId="3175830089" sldId="274"/>
            <ac:picMk id="3" creationId="{A9B42668-84EB-CDFF-6DA7-7CFC2BD1490C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6:02.448" v="86" actId="22"/>
        <pc:sldMkLst>
          <pc:docMk/>
          <pc:sldMk cId="2619363847" sldId="275"/>
        </pc:sldMkLst>
        <pc:picChg chg="add">
          <ac:chgData name="Erik P. Willems" userId="692ccc98-9f65-44a7-b02b-175d11b07f7c" providerId="ADAL" clId="{2A430146-3053-4305-BA2B-602FDCDA1DA9}" dt="2024-05-26T20:16:02.448" v="86" actId="22"/>
          <ac:picMkLst>
            <pc:docMk/>
            <pc:sldMk cId="2619363847" sldId="275"/>
            <ac:picMk id="3" creationId="{598F42E0-B900-AB85-CC29-FD319645A831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6:10.428" v="87" actId="22"/>
        <pc:sldMkLst>
          <pc:docMk/>
          <pc:sldMk cId="87644826" sldId="276"/>
        </pc:sldMkLst>
        <pc:picChg chg="add">
          <ac:chgData name="Erik P. Willems" userId="692ccc98-9f65-44a7-b02b-175d11b07f7c" providerId="ADAL" clId="{2A430146-3053-4305-BA2B-602FDCDA1DA9}" dt="2024-05-26T20:16:10.428" v="87" actId="22"/>
          <ac:picMkLst>
            <pc:docMk/>
            <pc:sldMk cId="87644826" sldId="276"/>
            <ac:picMk id="3" creationId="{5A713FE9-75BC-B263-77BD-B03C67608A69}"/>
          </ac:picMkLst>
        </pc:picChg>
      </pc:sldChg>
      <pc:sldChg chg="addSp modSp add mod modNotesTx">
        <pc:chgData name="Erik P. Willems" userId="692ccc98-9f65-44a7-b02b-175d11b07f7c" providerId="ADAL" clId="{2A430146-3053-4305-BA2B-602FDCDA1DA9}" dt="2024-05-27T08:17:49.309" v="2713" actId="14100"/>
        <pc:sldMkLst>
          <pc:docMk/>
          <pc:sldMk cId="3257054233" sldId="277"/>
        </pc:sldMkLst>
        <pc:spChg chg="add mod">
          <ac:chgData name="Erik P. Willems" userId="692ccc98-9f65-44a7-b02b-175d11b07f7c" providerId="ADAL" clId="{2A430146-3053-4305-BA2B-602FDCDA1DA9}" dt="2024-05-27T08:17:49.309" v="2713" actId="14100"/>
          <ac:spMkLst>
            <pc:docMk/>
            <pc:sldMk cId="3257054233" sldId="277"/>
            <ac:spMk id="2" creationId="{8CE9548C-D567-73EF-E5E4-8FEBEC5CF83D}"/>
          </ac:spMkLst>
        </pc:spChg>
        <pc:picChg chg="add">
          <ac:chgData name="Erik P. Willems" userId="692ccc98-9f65-44a7-b02b-175d11b07f7c" providerId="ADAL" clId="{2A430146-3053-4305-BA2B-602FDCDA1DA9}" dt="2024-05-26T20:16:18.364" v="88" actId="22"/>
          <ac:picMkLst>
            <pc:docMk/>
            <pc:sldMk cId="3257054233" sldId="277"/>
            <ac:picMk id="3" creationId="{58B17D26-DBCD-0E13-64CE-36D3C7484781}"/>
          </ac:picMkLst>
        </pc:picChg>
      </pc:sldChg>
      <pc:sldChg chg="addSp modSp add mod modAnim">
        <pc:chgData name="Erik P. Willems" userId="692ccc98-9f65-44a7-b02b-175d11b07f7c" providerId="ADAL" clId="{2A430146-3053-4305-BA2B-602FDCDA1DA9}" dt="2024-05-27T08:18:55.724" v="2716" actId="14100"/>
        <pc:sldMkLst>
          <pc:docMk/>
          <pc:sldMk cId="938399037" sldId="278"/>
        </pc:sldMkLst>
        <pc:spChg chg="add mod">
          <ac:chgData name="Erik P. Willems" userId="692ccc98-9f65-44a7-b02b-175d11b07f7c" providerId="ADAL" clId="{2A430146-3053-4305-BA2B-602FDCDA1DA9}" dt="2024-05-27T08:18:55.724" v="2716" actId="14100"/>
          <ac:spMkLst>
            <pc:docMk/>
            <pc:sldMk cId="938399037" sldId="278"/>
            <ac:spMk id="2" creationId="{5C67CFB7-1308-5AA1-CE31-86D17CBDFC9E}"/>
          </ac:spMkLst>
        </pc:spChg>
        <pc:spChg chg="add mod">
          <ac:chgData name="Erik P. Willems" userId="692ccc98-9f65-44a7-b02b-175d11b07f7c" providerId="ADAL" clId="{2A430146-3053-4305-BA2B-602FDCDA1DA9}" dt="2024-05-27T07:24:27.650" v="960" actId="207"/>
          <ac:spMkLst>
            <pc:docMk/>
            <pc:sldMk cId="938399037" sldId="278"/>
            <ac:spMk id="4" creationId="{47F83BC1-4C90-CED5-1BAA-D4CC1D7C2ED9}"/>
          </ac:spMkLst>
        </pc:spChg>
        <pc:picChg chg="add">
          <ac:chgData name="Erik P. Willems" userId="692ccc98-9f65-44a7-b02b-175d11b07f7c" providerId="ADAL" clId="{2A430146-3053-4305-BA2B-602FDCDA1DA9}" dt="2024-05-26T20:16:27.379" v="89" actId="22"/>
          <ac:picMkLst>
            <pc:docMk/>
            <pc:sldMk cId="938399037" sldId="278"/>
            <ac:picMk id="3" creationId="{BCED1838-3E05-8FBB-FF6F-E0A7C95CDAC5}"/>
          </ac:picMkLst>
        </pc:picChg>
        <pc:cxnChg chg="add mod">
          <ac:chgData name="Erik P. Willems" userId="692ccc98-9f65-44a7-b02b-175d11b07f7c" providerId="ADAL" clId="{2A430146-3053-4305-BA2B-602FDCDA1DA9}" dt="2024-05-27T07:24:42.389" v="964" actId="14100"/>
          <ac:cxnSpMkLst>
            <pc:docMk/>
            <pc:sldMk cId="938399037" sldId="278"/>
            <ac:cxnSpMk id="6" creationId="{06DE8DC0-19B0-60D4-2CE8-3B3F3DFAEA2C}"/>
          </ac:cxnSpMkLst>
        </pc:cxnChg>
      </pc:sldChg>
      <pc:sldChg chg="addSp modSp add mod modAnim">
        <pc:chgData name="Erik P. Willems" userId="692ccc98-9f65-44a7-b02b-175d11b07f7c" providerId="ADAL" clId="{2A430146-3053-4305-BA2B-602FDCDA1DA9}" dt="2024-05-27T08:19:43.272" v="2717"/>
        <pc:sldMkLst>
          <pc:docMk/>
          <pc:sldMk cId="3258070710" sldId="279"/>
        </pc:sldMkLst>
        <pc:spChg chg="add mod">
          <ac:chgData name="Erik P. Willems" userId="692ccc98-9f65-44a7-b02b-175d11b07f7c" providerId="ADAL" clId="{2A430146-3053-4305-BA2B-602FDCDA1DA9}" dt="2024-05-27T07:30:59.381" v="1205" actId="14100"/>
          <ac:spMkLst>
            <pc:docMk/>
            <pc:sldMk cId="3258070710" sldId="279"/>
            <ac:spMk id="2" creationId="{EBCC911C-B18D-AA08-535C-19428F975381}"/>
          </ac:spMkLst>
        </pc:spChg>
        <pc:spChg chg="add mod">
          <ac:chgData name="Erik P. Willems" userId="692ccc98-9f65-44a7-b02b-175d11b07f7c" providerId="ADAL" clId="{2A430146-3053-4305-BA2B-602FDCDA1DA9}" dt="2024-05-27T07:27:32" v="1070" actId="692"/>
          <ac:spMkLst>
            <pc:docMk/>
            <pc:sldMk cId="3258070710" sldId="279"/>
            <ac:spMk id="4" creationId="{19F7A28C-A0ED-4167-8603-17F7625897FA}"/>
          </ac:spMkLst>
        </pc:spChg>
        <pc:picChg chg="add">
          <ac:chgData name="Erik P. Willems" userId="692ccc98-9f65-44a7-b02b-175d11b07f7c" providerId="ADAL" clId="{2A430146-3053-4305-BA2B-602FDCDA1DA9}" dt="2024-05-26T20:16:38.420" v="90" actId="22"/>
          <ac:picMkLst>
            <pc:docMk/>
            <pc:sldMk cId="3258070710" sldId="279"/>
            <ac:picMk id="3" creationId="{DBC02FB1-2DB0-A6FD-7AC0-ADCB8277D285}"/>
          </ac:picMkLst>
        </pc:picChg>
      </pc:sldChg>
      <pc:sldChg chg="addSp modSp add mod modAnim modNotesTx">
        <pc:chgData name="Erik P. Willems" userId="692ccc98-9f65-44a7-b02b-175d11b07f7c" providerId="ADAL" clId="{2A430146-3053-4305-BA2B-602FDCDA1DA9}" dt="2024-05-27T08:20:39.959" v="2817" actId="20577"/>
        <pc:sldMkLst>
          <pc:docMk/>
          <pc:sldMk cId="1082592774" sldId="280"/>
        </pc:sldMkLst>
        <pc:spChg chg="add mod">
          <ac:chgData name="Erik P. Willems" userId="692ccc98-9f65-44a7-b02b-175d11b07f7c" providerId="ADAL" clId="{2A430146-3053-4305-BA2B-602FDCDA1DA9}" dt="2024-05-27T07:28:09.133" v="1071"/>
          <ac:spMkLst>
            <pc:docMk/>
            <pc:sldMk cId="1082592774" sldId="280"/>
            <ac:spMk id="2" creationId="{30F82388-A473-5D1F-0A16-5817C89683FC}"/>
          </ac:spMkLst>
        </pc:spChg>
        <pc:spChg chg="add mod">
          <ac:chgData name="Erik P. Willems" userId="692ccc98-9f65-44a7-b02b-175d11b07f7c" providerId="ADAL" clId="{2A430146-3053-4305-BA2B-602FDCDA1DA9}" dt="2024-05-27T07:29:41.173" v="1157" actId="20577"/>
          <ac:spMkLst>
            <pc:docMk/>
            <pc:sldMk cId="1082592774" sldId="280"/>
            <ac:spMk id="4" creationId="{13643AF6-E2ED-32FD-9ED4-0F35A76C79DE}"/>
          </ac:spMkLst>
        </pc:spChg>
        <pc:picChg chg="add">
          <ac:chgData name="Erik P. Willems" userId="692ccc98-9f65-44a7-b02b-175d11b07f7c" providerId="ADAL" clId="{2A430146-3053-4305-BA2B-602FDCDA1DA9}" dt="2024-05-26T20:16:48.843" v="91" actId="22"/>
          <ac:picMkLst>
            <pc:docMk/>
            <pc:sldMk cId="1082592774" sldId="280"/>
            <ac:picMk id="3" creationId="{2A21D8F2-4357-A6A1-CDE2-54ADC9D8A738}"/>
          </ac:picMkLst>
        </pc:picChg>
      </pc:sldChg>
      <pc:sldChg chg="addSp modSp add mod modAnim modNotesTx">
        <pc:chgData name="Erik P. Willems" userId="692ccc98-9f65-44a7-b02b-175d11b07f7c" providerId="ADAL" clId="{2A430146-3053-4305-BA2B-602FDCDA1DA9}" dt="2024-05-27T08:21:42.422" v="2836" actId="20577"/>
        <pc:sldMkLst>
          <pc:docMk/>
          <pc:sldMk cId="566703742" sldId="281"/>
        </pc:sldMkLst>
        <pc:spChg chg="add mod">
          <ac:chgData name="Erik P. Willems" userId="692ccc98-9f65-44a7-b02b-175d11b07f7c" providerId="ADAL" clId="{2A430146-3053-4305-BA2B-602FDCDA1DA9}" dt="2024-05-27T08:21:42.422" v="2836" actId="20577"/>
          <ac:spMkLst>
            <pc:docMk/>
            <pc:sldMk cId="566703742" sldId="281"/>
            <ac:spMk id="2" creationId="{CF82E647-1236-7499-0813-BC2F25CDAC53}"/>
          </ac:spMkLst>
        </pc:spChg>
        <pc:picChg chg="add">
          <ac:chgData name="Erik P. Willems" userId="692ccc98-9f65-44a7-b02b-175d11b07f7c" providerId="ADAL" clId="{2A430146-3053-4305-BA2B-602FDCDA1DA9}" dt="2024-05-26T20:17:01.678" v="92" actId="22"/>
          <ac:picMkLst>
            <pc:docMk/>
            <pc:sldMk cId="566703742" sldId="281"/>
            <ac:picMk id="3" creationId="{B01702AC-66B6-52E8-7097-18016DC6F3E3}"/>
          </ac:picMkLst>
        </pc:picChg>
      </pc:sldChg>
      <pc:sldChg chg="addSp modSp add mod modAnim modNotesTx">
        <pc:chgData name="Erik P. Willems" userId="692ccc98-9f65-44a7-b02b-175d11b07f7c" providerId="ADAL" clId="{2A430146-3053-4305-BA2B-602FDCDA1DA9}" dt="2024-05-27T08:28:30.462" v="3139" actId="20577"/>
        <pc:sldMkLst>
          <pc:docMk/>
          <pc:sldMk cId="3280029257" sldId="282"/>
        </pc:sldMkLst>
        <pc:spChg chg="add mod">
          <ac:chgData name="Erik P. Willems" userId="692ccc98-9f65-44a7-b02b-175d11b07f7c" providerId="ADAL" clId="{2A430146-3053-4305-BA2B-602FDCDA1DA9}" dt="2024-05-27T07:31:57.337" v="1209" actId="1035"/>
          <ac:spMkLst>
            <pc:docMk/>
            <pc:sldMk cId="3280029257" sldId="282"/>
            <ac:spMk id="2" creationId="{12581095-CFB7-A1BA-E5F0-CC6D1654DF66}"/>
          </ac:spMkLst>
        </pc:spChg>
        <pc:spChg chg="add mod">
          <ac:chgData name="Erik P. Willems" userId="692ccc98-9f65-44a7-b02b-175d11b07f7c" providerId="ADAL" clId="{2A430146-3053-4305-BA2B-602FDCDA1DA9}" dt="2024-05-27T07:43:49.121" v="1635" actId="207"/>
          <ac:spMkLst>
            <pc:docMk/>
            <pc:sldMk cId="3280029257" sldId="282"/>
            <ac:spMk id="4" creationId="{4CE2D2FA-7C89-3665-E92C-AF6A0DFBE395}"/>
          </ac:spMkLst>
        </pc:spChg>
        <pc:spChg chg="add mod">
          <ac:chgData name="Erik P. Willems" userId="692ccc98-9f65-44a7-b02b-175d11b07f7c" providerId="ADAL" clId="{2A430146-3053-4305-BA2B-602FDCDA1DA9}" dt="2024-05-27T07:44:18.841" v="1638" actId="207"/>
          <ac:spMkLst>
            <pc:docMk/>
            <pc:sldMk cId="3280029257" sldId="282"/>
            <ac:spMk id="5" creationId="{A580F18E-4914-C8FA-D0F0-B18EB45F2F65}"/>
          </ac:spMkLst>
        </pc:spChg>
        <pc:spChg chg="add mod">
          <ac:chgData name="Erik P. Willems" userId="692ccc98-9f65-44a7-b02b-175d11b07f7c" providerId="ADAL" clId="{2A430146-3053-4305-BA2B-602FDCDA1DA9}" dt="2024-05-27T07:47:23.482" v="1846" actId="1037"/>
          <ac:spMkLst>
            <pc:docMk/>
            <pc:sldMk cId="3280029257" sldId="282"/>
            <ac:spMk id="13" creationId="{7BC24FB1-7478-3ACB-6A71-0791BFF192C3}"/>
          </ac:spMkLst>
        </pc:spChg>
        <pc:spChg chg="add mod">
          <ac:chgData name="Erik P. Willems" userId="692ccc98-9f65-44a7-b02b-175d11b07f7c" providerId="ADAL" clId="{2A430146-3053-4305-BA2B-602FDCDA1DA9}" dt="2024-05-27T07:48:58.737" v="1850" actId="1076"/>
          <ac:spMkLst>
            <pc:docMk/>
            <pc:sldMk cId="3280029257" sldId="282"/>
            <ac:spMk id="16" creationId="{066FE75B-F809-9264-F58C-BA0502719ADD}"/>
          </ac:spMkLst>
        </pc:spChg>
        <pc:spChg chg="add mod">
          <ac:chgData name="Erik P. Willems" userId="692ccc98-9f65-44a7-b02b-175d11b07f7c" providerId="ADAL" clId="{2A430146-3053-4305-BA2B-602FDCDA1DA9}" dt="2024-05-27T07:54:57.357" v="2125" actId="14100"/>
          <ac:spMkLst>
            <pc:docMk/>
            <pc:sldMk cId="3280029257" sldId="282"/>
            <ac:spMk id="19" creationId="{3B0593C5-42B3-FA76-F1D1-E31ACE128447}"/>
          </ac:spMkLst>
        </pc:spChg>
        <pc:picChg chg="add">
          <ac:chgData name="Erik P. Willems" userId="692ccc98-9f65-44a7-b02b-175d11b07f7c" providerId="ADAL" clId="{2A430146-3053-4305-BA2B-602FDCDA1DA9}" dt="2024-05-26T20:17:09.964" v="93" actId="22"/>
          <ac:picMkLst>
            <pc:docMk/>
            <pc:sldMk cId="3280029257" sldId="282"/>
            <ac:picMk id="3" creationId="{43B9349C-8E67-8DD7-E941-FBF47A11E8AA}"/>
          </ac:picMkLst>
        </pc:picChg>
        <pc:cxnChg chg="add mod">
          <ac:chgData name="Erik P. Willems" userId="692ccc98-9f65-44a7-b02b-175d11b07f7c" providerId="ADAL" clId="{2A430146-3053-4305-BA2B-602FDCDA1DA9}" dt="2024-05-27T07:47:37.067" v="1848" actId="14100"/>
          <ac:cxnSpMkLst>
            <pc:docMk/>
            <pc:sldMk cId="3280029257" sldId="282"/>
            <ac:cxnSpMk id="7" creationId="{9FFDAB15-76FC-7B0F-18A2-1F6BA18A48EF}"/>
          </ac:cxnSpMkLst>
        </pc:cxnChg>
        <pc:cxnChg chg="add mod">
          <ac:chgData name="Erik P. Willems" userId="692ccc98-9f65-44a7-b02b-175d11b07f7c" providerId="ADAL" clId="{2A430146-3053-4305-BA2B-602FDCDA1DA9}" dt="2024-05-27T07:53:04.060" v="2105" actId="14100"/>
          <ac:cxnSpMkLst>
            <pc:docMk/>
            <pc:sldMk cId="3280029257" sldId="282"/>
            <ac:cxnSpMk id="17" creationId="{1AD8B42F-41A9-E946-ADEC-A20AEDCEC8BB}"/>
          </ac:cxnSpMkLst>
        </pc:cxnChg>
      </pc:sldChg>
      <pc:sldChg chg="addSp modSp add mod modAnim">
        <pc:chgData name="Erik P. Willems" userId="692ccc98-9f65-44a7-b02b-175d11b07f7c" providerId="ADAL" clId="{2A430146-3053-4305-BA2B-602FDCDA1DA9}" dt="2024-05-27T07:56:00.115" v="2129"/>
        <pc:sldMkLst>
          <pc:docMk/>
          <pc:sldMk cId="815854041" sldId="283"/>
        </pc:sldMkLst>
        <pc:spChg chg="add mod">
          <ac:chgData name="Erik P. Willems" userId="692ccc98-9f65-44a7-b02b-175d11b07f7c" providerId="ADAL" clId="{2A430146-3053-4305-BA2B-602FDCDA1DA9}" dt="2024-05-27T07:55:50.287" v="2128" actId="207"/>
          <ac:spMkLst>
            <pc:docMk/>
            <pc:sldMk cId="815854041" sldId="283"/>
            <ac:spMk id="2" creationId="{726E4F58-F122-2382-716A-591610DDA224}"/>
          </ac:spMkLst>
        </pc:spChg>
        <pc:picChg chg="add">
          <ac:chgData name="Erik P. Willems" userId="692ccc98-9f65-44a7-b02b-175d11b07f7c" providerId="ADAL" clId="{2A430146-3053-4305-BA2B-602FDCDA1DA9}" dt="2024-05-26T20:17:19.332" v="94" actId="22"/>
          <ac:picMkLst>
            <pc:docMk/>
            <pc:sldMk cId="815854041" sldId="283"/>
            <ac:picMk id="3" creationId="{36742FC6-2251-A2A2-1007-C085B2E75311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7:27.271" v="95" actId="22"/>
        <pc:sldMkLst>
          <pc:docMk/>
          <pc:sldMk cId="1436626247" sldId="284"/>
        </pc:sldMkLst>
        <pc:picChg chg="add">
          <ac:chgData name="Erik P. Willems" userId="692ccc98-9f65-44a7-b02b-175d11b07f7c" providerId="ADAL" clId="{2A430146-3053-4305-BA2B-602FDCDA1DA9}" dt="2024-05-26T20:17:27.271" v="95" actId="22"/>
          <ac:picMkLst>
            <pc:docMk/>
            <pc:sldMk cId="1436626247" sldId="284"/>
            <ac:picMk id="3" creationId="{8FBB7A31-4EA5-197F-4ADA-5E30682526C8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7:34.942" v="96" actId="22"/>
        <pc:sldMkLst>
          <pc:docMk/>
          <pc:sldMk cId="1346336330" sldId="285"/>
        </pc:sldMkLst>
        <pc:picChg chg="add">
          <ac:chgData name="Erik P. Willems" userId="692ccc98-9f65-44a7-b02b-175d11b07f7c" providerId="ADAL" clId="{2A430146-3053-4305-BA2B-602FDCDA1DA9}" dt="2024-05-26T20:17:34.942" v="96" actId="22"/>
          <ac:picMkLst>
            <pc:docMk/>
            <pc:sldMk cId="1346336330" sldId="285"/>
            <ac:picMk id="3" creationId="{A1CA58F5-B5EE-71D1-2113-A6113227D63B}"/>
          </ac:picMkLst>
        </pc:picChg>
      </pc:sldChg>
      <pc:sldChg chg="addSp add del mod">
        <pc:chgData name="Erik P. Willems" userId="692ccc98-9f65-44a7-b02b-175d11b07f7c" providerId="ADAL" clId="{2A430146-3053-4305-BA2B-602FDCDA1DA9}" dt="2024-05-26T20:24:42.735" v="135" actId="47"/>
        <pc:sldMkLst>
          <pc:docMk/>
          <pc:sldMk cId="39049353" sldId="286"/>
        </pc:sldMkLst>
        <pc:picChg chg="add">
          <ac:chgData name="Erik P. Willems" userId="692ccc98-9f65-44a7-b02b-175d11b07f7c" providerId="ADAL" clId="{2A430146-3053-4305-BA2B-602FDCDA1DA9}" dt="2024-05-26T20:17:42.665" v="97" actId="22"/>
          <ac:picMkLst>
            <pc:docMk/>
            <pc:sldMk cId="39049353" sldId="286"/>
            <ac:picMk id="3" creationId="{1AA3CF51-A6FE-E73E-4178-9AEF7B7B7060}"/>
          </ac:picMkLst>
        </pc:picChg>
      </pc:sldChg>
      <pc:sldChg chg="addSp modSp add mod modAnim">
        <pc:chgData name="Erik P. Willems" userId="692ccc98-9f65-44a7-b02b-175d11b07f7c" providerId="ADAL" clId="{2A430146-3053-4305-BA2B-602FDCDA1DA9}" dt="2024-05-27T08:26:24.751" v="3015"/>
        <pc:sldMkLst>
          <pc:docMk/>
          <pc:sldMk cId="3458123107" sldId="287"/>
        </pc:sldMkLst>
        <pc:spChg chg="add mod">
          <ac:chgData name="Erik P. Willems" userId="692ccc98-9f65-44a7-b02b-175d11b07f7c" providerId="ADAL" clId="{2A430146-3053-4305-BA2B-602FDCDA1DA9}" dt="2024-05-27T08:26:18.131" v="3014" actId="207"/>
          <ac:spMkLst>
            <pc:docMk/>
            <pc:sldMk cId="3458123107" sldId="287"/>
            <ac:spMk id="2" creationId="{CF302DE0-144D-6C11-FB87-C5FB86779551}"/>
          </ac:spMkLst>
        </pc:spChg>
        <pc:picChg chg="add">
          <ac:chgData name="Erik P. Willems" userId="692ccc98-9f65-44a7-b02b-175d11b07f7c" providerId="ADAL" clId="{2A430146-3053-4305-BA2B-602FDCDA1DA9}" dt="2024-05-26T20:17:50.526" v="98" actId="22"/>
          <ac:picMkLst>
            <pc:docMk/>
            <pc:sldMk cId="3458123107" sldId="287"/>
            <ac:picMk id="3" creationId="{4A269780-C74B-A13E-D0CD-5CCB4AAB6CE1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8:06.803" v="99" actId="22"/>
        <pc:sldMkLst>
          <pc:docMk/>
          <pc:sldMk cId="2358705862" sldId="288"/>
        </pc:sldMkLst>
        <pc:picChg chg="add">
          <ac:chgData name="Erik P. Willems" userId="692ccc98-9f65-44a7-b02b-175d11b07f7c" providerId="ADAL" clId="{2A430146-3053-4305-BA2B-602FDCDA1DA9}" dt="2024-05-26T20:18:06.803" v="99" actId="22"/>
          <ac:picMkLst>
            <pc:docMk/>
            <pc:sldMk cId="2358705862" sldId="288"/>
            <ac:picMk id="3" creationId="{292FAEA6-2EAA-369A-188C-E06163560D10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8:19.022" v="100" actId="22"/>
        <pc:sldMkLst>
          <pc:docMk/>
          <pc:sldMk cId="3297179287" sldId="289"/>
        </pc:sldMkLst>
        <pc:picChg chg="add">
          <ac:chgData name="Erik P. Willems" userId="692ccc98-9f65-44a7-b02b-175d11b07f7c" providerId="ADAL" clId="{2A430146-3053-4305-BA2B-602FDCDA1DA9}" dt="2024-05-26T20:18:19.022" v="100" actId="22"/>
          <ac:picMkLst>
            <pc:docMk/>
            <pc:sldMk cId="3297179287" sldId="289"/>
            <ac:picMk id="3" creationId="{19481EE5-E1E8-4474-DFAA-28D215BDFAB2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8:28.492" v="101" actId="22"/>
        <pc:sldMkLst>
          <pc:docMk/>
          <pc:sldMk cId="3097413887" sldId="290"/>
        </pc:sldMkLst>
        <pc:picChg chg="add">
          <ac:chgData name="Erik P. Willems" userId="692ccc98-9f65-44a7-b02b-175d11b07f7c" providerId="ADAL" clId="{2A430146-3053-4305-BA2B-602FDCDA1DA9}" dt="2024-05-26T20:18:28.492" v="101" actId="22"/>
          <ac:picMkLst>
            <pc:docMk/>
            <pc:sldMk cId="3097413887" sldId="290"/>
            <ac:picMk id="3" creationId="{6AF5B4D4-1064-6D06-A8C2-9401FCC88FA4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8:43.553" v="102" actId="22"/>
        <pc:sldMkLst>
          <pc:docMk/>
          <pc:sldMk cId="2893645478" sldId="291"/>
        </pc:sldMkLst>
        <pc:picChg chg="add">
          <ac:chgData name="Erik P. Willems" userId="692ccc98-9f65-44a7-b02b-175d11b07f7c" providerId="ADAL" clId="{2A430146-3053-4305-BA2B-602FDCDA1DA9}" dt="2024-05-26T20:18:43.553" v="102" actId="22"/>
          <ac:picMkLst>
            <pc:docMk/>
            <pc:sldMk cId="2893645478" sldId="291"/>
            <ac:picMk id="3" creationId="{882623F4-1A7E-8686-3A56-5D1050408333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8:53.578" v="103" actId="22"/>
        <pc:sldMkLst>
          <pc:docMk/>
          <pc:sldMk cId="3570891842" sldId="292"/>
        </pc:sldMkLst>
        <pc:picChg chg="add">
          <ac:chgData name="Erik P. Willems" userId="692ccc98-9f65-44a7-b02b-175d11b07f7c" providerId="ADAL" clId="{2A430146-3053-4305-BA2B-602FDCDA1DA9}" dt="2024-05-26T20:18:53.578" v="103" actId="22"/>
          <ac:picMkLst>
            <pc:docMk/>
            <pc:sldMk cId="3570891842" sldId="292"/>
            <ac:picMk id="3" creationId="{C0C2B7EA-FE3A-45BD-F6DA-7E1203240E89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9:01.289" v="104" actId="22"/>
        <pc:sldMkLst>
          <pc:docMk/>
          <pc:sldMk cId="247430840" sldId="293"/>
        </pc:sldMkLst>
        <pc:picChg chg="add">
          <ac:chgData name="Erik P. Willems" userId="692ccc98-9f65-44a7-b02b-175d11b07f7c" providerId="ADAL" clId="{2A430146-3053-4305-BA2B-602FDCDA1DA9}" dt="2024-05-26T20:19:01.289" v="104" actId="22"/>
          <ac:picMkLst>
            <pc:docMk/>
            <pc:sldMk cId="247430840" sldId="293"/>
            <ac:picMk id="3" creationId="{586D9F04-0619-950F-7F29-04B1848B9E39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9:08.613" v="105" actId="22"/>
        <pc:sldMkLst>
          <pc:docMk/>
          <pc:sldMk cId="3706684326" sldId="294"/>
        </pc:sldMkLst>
        <pc:picChg chg="add">
          <ac:chgData name="Erik P. Willems" userId="692ccc98-9f65-44a7-b02b-175d11b07f7c" providerId="ADAL" clId="{2A430146-3053-4305-BA2B-602FDCDA1DA9}" dt="2024-05-26T20:19:08.613" v="105" actId="22"/>
          <ac:picMkLst>
            <pc:docMk/>
            <pc:sldMk cId="3706684326" sldId="294"/>
            <ac:picMk id="3" creationId="{39D16674-5600-9A14-7915-3D03D497042F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9:17.796" v="106" actId="22"/>
        <pc:sldMkLst>
          <pc:docMk/>
          <pc:sldMk cId="52336251" sldId="295"/>
        </pc:sldMkLst>
        <pc:picChg chg="add">
          <ac:chgData name="Erik P. Willems" userId="692ccc98-9f65-44a7-b02b-175d11b07f7c" providerId="ADAL" clId="{2A430146-3053-4305-BA2B-602FDCDA1DA9}" dt="2024-05-26T20:19:17.796" v="106" actId="22"/>
          <ac:picMkLst>
            <pc:docMk/>
            <pc:sldMk cId="52336251" sldId="295"/>
            <ac:picMk id="3" creationId="{94E41A4A-4266-B856-D5A3-C3C3CFF41419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9:29.872" v="107" actId="22"/>
        <pc:sldMkLst>
          <pc:docMk/>
          <pc:sldMk cId="2507542532" sldId="296"/>
        </pc:sldMkLst>
        <pc:picChg chg="add">
          <ac:chgData name="Erik P. Willems" userId="692ccc98-9f65-44a7-b02b-175d11b07f7c" providerId="ADAL" clId="{2A430146-3053-4305-BA2B-602FDCDA1DA9}" dt="2024-05-26T20:19:29.872" v="107" actId="22"/>
          <ac:picMkLst>
            <pc:docMk/>
            <pc:sldMk cId="2507542532" sldId="296"/>
            <ac:picMk id="3" creationId="{CAC05E1D-9B28-6025-B711-228792C64EB4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9:38.774" v="108" actId="22"/>
        <pc:sldMkLst>
          <pc:docMk/>
          <pc:sldMk cId="3364149340" sldId="297"/>
        </pc:sldMkLst>
        <pc:picChg chg="add">
          <ac:chgData name="Erik P. Willems" userId="692ccc98-9f65-44a7-b02b-175d11b07f7c" providerId="ADAL" clId="{2A430146-3053-4305-BA2B-602FDCDA1DA9}" dt="2024-05-26T20:19:38.774" v="108" actId="22"/>
          <ac:picMkLst>
            <pc:docMk/>
            <pc:sldMk cId="3364149340" sldId="297"/>
            <ac:picMk id="3" creationId="{4E7BE5E0-F14C-CB94-0F88-14EE58095A57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9:49.231" v="109" actId="22"/>
        <pc:sldMkLst>
          <pc:docMk/>
          <pc:sldMk cId="134339940" sldId="298"/>
        </pc:sldMkLst>
        <pc:picChg chg="add">
          <ac:chgData name="Erik P. Willems" userId="692ccc98-9f65-44a7-b02b-175d11b07f7c" providerId="ADAL" clId="{2A430146-3053-4305-BA2B-602FDCDA1DA9}" dt="2024-05-26T20:19:49.231" v="109" actId="22"/>
          <ac:picMkLst>
            <pc:docMk/>
            <pc:sldMk cId="134339940" sldId="298"/>
            <ac:picMk id="3" creationId="{0DD12887-8839-CFA9-9891-A04B32C4CC63}"/>
          </ac:picMkLst>
        </pc:picChg>
      </pc:sldChg>
      <pc:sldChg chg="addSp add mod">
        <pc:chgData name="Erik P. Willems" userId="692ccc98-9f65-44a7-b02b-175d11b07f7c" providerId="ADAL" clId="{2A430146-3053-4305-BA2B-602FDCDA1DA9}" dt="2024-05-26T20:19:58.360" v="110" actId="22"/>
        <pc:sldMkLst>
          <pc:docMk/>
          <pc:sldMk cId="2515113945" sldId="299"/>
        </pc:sldMkLst>
        <pc:picChg chg="add">
          <ac:chgData name="Erik P. Willems" userId="692ccc98-9f65-44a7-b02b-175d11b07f7c" providerId="ADAL" clId="{2A430146-3053-4305-BA2B-602FDCDA1DA9}" dt="2024-05-26T20:19:58.360" v="110" actId="22"/>
          <ac:picMkLst>
            <pc:docMk/>
            <pc:sldMk cId="2515113945" sldId="299"/>
            <ac:picMk id="3" creationId="{8F616E3D-CA59-5FE2-39EC-7A31474BC6A8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0:08.071" v="111" actId="22"/>
        <pc:sldMkLst>
          <pc:docMk/>
          <pc:sldMk cId="608280738" sldId="300"/>
        </pc:sldMkLst>
        <pc:picChg chg="add">
          <ac:chgData name="Erik P. Willems" userId="692ccc98-9f65-44a7-b02b-175d11b07f7c" providerId="ADAL" clId="{2A430146-3053-4305-BA2B-602FDCDA1DA9}" dt="2024-05-26T20:20:08.071" v="111" actId="22"/>
          <ac:picMkLst>
            <pc:docMk/>
            <pc:sldMk cId="608280738" sldId="300"/>
            <ac:picMk id="3" creationId="{28026768-40E8-8F69-CCCB-49450A1813DA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0:18.413" v="112" actId="22"/>
        <pc:sldMkLst>
          <pc:docMk/>
          <pc:sldMk cId="1125861273" sldId="301"/>
        </pc:sldMkLst>
        <pc:picChg chg="add">
          <ac:chgData name="Erik P. Willems" userId="692ccc98-9f65-44a7-b02b-175d11b07f7c" providerId="ADAL" clId="{2A430146-3053-4305-BA2B-602FDCDA1DA9}" dt="2024-05-26T20:20:18.413" v="112" actId="22"/>
          <ac:picMkLst>
            <pc:docMk/>
            <pc:sldMk cId="1125861273" sldId="301"/>
            <ac:picMk id="3" creationId="{6CD0FAF7-7BD1-C860-871E-A6BDFA3178B1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0:26.755" v="113" actId="22"/>
        <pc:sldMkLst>
          <pc:docMk/>
          <pc:sldMk cId="3909632555" sldId="302"/>
        </pc:sldMkLst>
        <pc:picChg chg="add">
          <ac:chgData name="Erik P. Willems" userId="692ccc98-9f65-44a7-b02b-175d11b07f7c" providerId="ADAL" clId="{2A430146-3053-4305-BA2B-602FDCDA1DA9}" dt="2024-05-26T20:20:26.755" v="113" actId="22"/>
          <ac:picMkLst>
            <pc:docMk/>
            <pc:sldMk cId="3909632555" sldId="302"/>
            <ac:picMk id="3" creationId="{BD0673E5-8CC4-348D-0F45-35F7A5B64178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0:36.838" v="114" actId="22"/>
        <pc:sldMkLst>
          <pc:docMk/>
          <pc:sldMk cId="3408692884" sldId="303"/>
        </pc:sldMkLst>
        <pc:picChg chg="add">
          <ac:chgData name="Erik P. Willems" userId="692ccc98-9f65-44a7-b02b-175d11b07f7c" providerId="ADAL" clId="{2A430146-3053-4305-BA2B-602FDCDA1DA9}" dt="2024-05-26T20:20:36.838" v="114" actId="22"/>
          <ac:picMkLst>
            <pc:docMk/>
            <pc:sldMk cId="3408692884" sldId="303"/>
            <ac:picMk id="3" creationId="{1E6FD921-E5F5-6C9A-37C4-90FF7ABB963A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0:49.335" v="115" actId="22"/>
        <pc:sldMkLst>
          <pc:docMk/>
          <pc:sldMk cId="542944262" sldId="304"/>
        </pc:sldMkLst>
        <pc:picChg chg="add">
          <ac:chgData name="Erik P. Willems" userId="692ccc98-9f65-44a7-b02b-175d11b07f7c" providerId="ADAL" clId="{2A430146-3053-4305-BA2B-602FDCDA1DA9}" dt="2024-05-26T20:20:49.335" v="115" actId="22"/>
          <ac:picMkLst>
            <pc:docMk/>
            <pc:sldMk cId="542944262" sldId="304"/>
            <ac:picMk id="3" creationId="{E9C47ADC-9335-9001-7FAD-CC3A2E4BEDBF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0:58.749" v="116" actId="22"/>
        <pc:sldMkLst>
          <pc:docMk/>
          <pc:sldMk cId="1468118466" sldId="305"/>
        </pc:sldMkLst>
        <pc:picChg chg="add">
          <ac:chgData name="Erik P. Willems" userId="692ccc98-9f65-44a7-b02b-175d11b07f7c" providerId="ADAL" clId="{2A430146-3053-4305-BA2B-602FDCDA1DA9}" dt="2024-05-26T20:20:58.749" v="116" actId="22"/>
          <ac:picMkLst>
            <pc:docMk/>
            <pc:sldMk cId="1468118466" sldId="305"/>
            <ac:picMk id="3" creationId="{A0E35CC2-825E-36A5-9E3D-F58470A2CC27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1:08.333" v="117" actId="22"/>
        <pc:sldMkLst>
          <pc:docMk/>
          <pc:sldMk cId="2372195201" sldId="306"/>
        </pc:sldMkLst>
        <pc:picChg chg="add">
          <ac:chgData name="Erik P. Willems" userId="692ccc98-9f65-44a7-b02b-175d11b07f7c" providerId="ADAL" clId="{2A430146-3053-4305-BA2B-602FDCDA1DA9}" dt="2024-05-26T20:21:08.333" v="117" actId="22"/>
          <ac:picMkLst>
            <pc:docMk/>
            <pc:sldMk cId="2372195201" sldId="306"/>
            <ac:picMk id="3" creationId="{B20B11E8-E27C-4FC4-093F-B60F577B2504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1:17.608" v="118" actId="22"/>
        <pc:sldMkLst>
          <pc:docMk/>
          <pc:sldMk cId="180336068" sldId="307"/>
        </pc:sldMkLst>
        <pc:picChg chg="add">
          <ac:chgData name="Erik P. Willems" userId="692ccc98-9f65-44a7-b02b-175d11b07f7c" providerId="ADAL" clId="{2A430146-3053-4305-BA2B-602FDCDA1DA9}" dt="2024-05-26T20:21:17.608" v="118" actId="22"/>
          <ac:picMkLst>
            <pc:docMk/>
            <pc:sldMk cId="180336068" sldId="307"/>
            <ac:picMk id="3" creationId="{EA8A56BA-CE25-7F0E-071B-E7A0D92245A3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1:27.460" v="119" actId="22"/>
        <pc:sldMkLst>
          <pc:docMk/>
          <pc:sldMk cId="2363553239" sldId="308"/>
        </pc:sldMkLst>
        <pc:picChg chg="add">
          <ac:chgData name="Erik P. Willems" userId="692ccc98-9f65-44a7-b02b-175d11b07f7c" providerId="ADAL" clId="{2A430146-3053-4305-BA2B-602FDCDA1DA9}" dt="2024-05-26T20:21:27.460" v="119" actId="22"/>
          <ac:picMkLst>
            <pc:docMk/>
            <pc:sldMk cId="2363553239" sldId="308"/>
            <ac:picMk id="3" creationId="{807A31CF-A6A3-C4DA-A146-7A073E1A608E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1:36.582" v="120" actId="22"/>
        <pc:sldMkLst>
          <pc:docMk/>
          <pc:sldMk cId="1253079144" sldId="309"/>
        </pc:sldMkLst>
        <pc:picChg chg="add">
          <ac:chgData name="Erik P. Willems" userId="692ccc98-9f65-44a7-b02b-175d11b07f7c" providerId="ADAL" clId="{2A430146-3053-4305-BA2B-602FDCDA1DA9}" dt="2024-05-26T20:21:36.582" v="120" actId="22"/>
          <ac:picMkLst>
            <pc:docMk/>
            <pc:sldMk cId="1253079144" sldId="309"/>
            <ac:picMk id="3" creationId="{A9D0CD19-6061-74C4-7D00-D7C6BD63DD65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1:50.400" v="121" actId="22"/>
        <pc:sldMkLst>
          <pc:docMk/>
          <pc:sldMk cId="1922726995" sldId="310"/>
        </pc:sldMkLst>
        <pc:picChg chg="add">
          <ac:chgData name="Erik P. Willems" userId="692ccc98-9f65-44a7-b02b-175d11b07f7c" providerId="ADAL" clId="{2A430146-3053-4305-BA2B-602FDCDA1DA9}" dt="2024-05-26T20:21:50.400" v="121" actId="22"/>
          <ac:picMkLst>
            <pc:docMk/>
            <pc:sldMk cId="1922726995" sldId="310"/>
            <ac:picMk id="3" creationId="{2C74E7E6-2B78-1955-F1DD-1C3DE3942090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1:58.406" v="122" actId="22"/>
        <pc:sldMkLst>
          <pc:docMk/>
          <pc:sldMk cId="3671373755" sldId="311"/>
        </pc:sldMkLst>
        <pc:picChg chg="add">
          <ac:chgData name="Erik P. Willems" userId="692ccc98-9f65-44a7-b02b-175d11b07f7c" providerId="ADAL" clId="{2A430146-3053-4305-BA2B-602FDCDA1DA9}" dt="2024-05-26T20:21:58.406" v="122" actId="22"/>
          <ac:picMkLst>
            <pc:docMk/>
            <pc:sldMk cId="3671373755" sldId="311"/>
            <ac:picMk id="3" creationId="{F5E08F2C-BD40-92A8-92D9-F07AD8C7854D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2:13.468" v="123" actId="22"/>
        <pc:sldMkLst>
          <pc:docMk/>
          <pc:sldMk cId="3479243668" sldId="312"/>
        </pc:sldMkLst>
        <pc:picChg chg="add">
          <ac:chgData name="Erik P. Willems" userId="692ccc98-9f65-44a7-b02b-175d11b07f7c" providerId="ADAL" clId="{2A430146-3053-4305-BA2B-602FDCDA1DA9}" dt="2024-05-26T20:22:13.468" v="123" actId="22"/>
          <ac:picMkLst>
            <pc:docMk/>
            <pc:sldMk cId="3479243668" sldId="312"/>
            <ac:picMk id="3" creationId="{D6B79355-D670-845F-E7B1-1241DBBB2BB7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2:21.795" v="124" actId="22"/>
        <pc:sldMkLst>
          <pc:docMk/>
          <pc:sldMk cId="3681034495" sldId="313"/>
        </pc:sldMkLst>
        <pc:picChg chg="add">
          <ac:chgData name="Erik P. Willems" userId="692ccc98-9f65-44a7-b02b-175d11b07f7c" providerId="ADAL" clId="{2A430146-3053-4305-BA2B-602FDCDA1DA9}" dt="2024-05-26T20:22:21.795" v="124" actId="22"/>
          <ac:picMkLst>
            <pc:docMk/>
            <pc:sldMk cId="3681034495" sldId="313"/>
            <ac:picMk id="3" creationId="{1EC9C645-D1F8-654E-0363-272B9F71E2B3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2:29.324" v="125" actId="22"/>
        <pc:sldMkLst>
          <pc:docMk/>
          <pc:sldMk cId="1870747858" sldId="314"/>
        </pc:sldMkLst>
        <pc:picChg chg="add">
          <ac:chgData name="Erik P. Willems" userId="692ccc98-9f65-44a7-b02b-175d11b07f7c" providerId="ADAL" clId="{2A430146-3053-4305-BA2B-602FDCDA1DA9}" dt="2024-05-26T20:22:29.324" v="125" actId="22"/>
          <ac:picMkLst>
            <pc:docMk/>
            <pc:sldMk cId="1870747858" sldId="314"/>
            <ac:picMk id="3" creationId="{30A13FB0-2C23-4147-AC78-66A2538D3958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2:37.138" v="126" actId="22"/>
        <pc:sldMkLst>
          <pc:docMk/>
          <pc:sldMk cId="3099341311" sldId="315"/>
        </pc:sldMkLst>
        <pc:picChg chg="add">
          <ac:chgData name="Erik P. Willems" userId="692ccc98-9f65-44a7-b02b-175d11b07f7c" providerId="ADAL" clId="{2A430146-3053-4305-BA2B-602FDCDA1DA9}" dt="2024-05-26T20:22:37.138" v="126" actId="22"/>
          <ac:picMkLst>
            <pc:docMk/>
            <pc:sldMk cId="3099341311" sldId="315"/>
            <ac:picMk id="3" creationId="{7BE6808F-E3CA-1D0C-B090-207E09375F1E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2:45.312" v="127" actId="22"/>
        <pc:sldMkLst>
          <pc:docMk/>
          <pc:sldMk cId="3029126574" sldId="316"/>
        </pc:sldMkLst>
        <pc:picChg chg="add">
          <ac:chgData name="Erik P. Willems" userId="692ccc98-9f65-44a7-b02b-175d11b07f7c" providerId="ADAL" clId="{2A430146-3053-4305-BA2B-602FDCDA1DA9}" dt="2024-05-26T20:22:45.312" v="127" actId="22"/>
          <ac:picMkLst>
            <pc:docMk/>
            <pc:sldMk cId="3029126574" sldId="316"/>
            <ac:picMk id="3" creationId="{A8F7B709-FE52-CEBC-7306-114C0A65F3BA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2:52.985" v="128" actId="22"/>
        <pc:sldMkLst>
          <pc:docMk/>
          <pc:sldMk cId="2387017318" sldId="317"/>
        </pc:sldMkLst>
        <pc:picChg chg="add">
          <ac:chgData name="Erik P. Willems" userId="692ccc98-9f65-44a7-b02b-175d11b07f7c" providerId="ADAL" clId="{2A430146-3053-4305-BA2B-602FDCDA1DA9}" dt="2024-05-26T20:22:52.985" v="128" actId="22"/>
          <ac:picMkLst>
            <pc:docMk/>
            <pc:sldMk cId="2387017318" sldId="317"/>
            <ac:picMk id="3" creationId="{B2A6932E-8C75-30E4-4231-0185AB1F2945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3:01.712" v="129" actId="22"/>
        <pc:sldMkLst>
          <pc:docMk/>
          <pc:sldMk cId="1791642813" sldId="318"/>
        </pc:sldMkLst>
        <pc:picChg chg="add">
          <ac:chgData name="Erik P. Willems" userId="692ccc98-9f65-44a7-b02b-175d11b07f7c" providerId="ADAL" clId="{2A430146-3053-4305-BA2B-602FDCDA1DA9}" dt="2024-05-26T20:23:01.712" v="129" actId="22"/>
          <ac:picMkLst>
            <pc:docMk/>
            <pc:sldMk cId="1791642813" sldId="318"/>
            <ac:picMk id="3" creationId="{D8A342ED-5D67-3C53-1AF5-93F49AC45CA0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3:09.805" v="130" actId="22"/>
        <pc:sldMkLst>
          <pc:docMk/>
          <pc:sldMk cId="3086576385" sldId="319"/>
        </pc:sldMkLst>
        <pc:picChg chg="add">
          <ac:chgData name="Erik P. Willems" userId="692ccc98-9f65-44a7-b02b-175d11b07f7c" providerId="ADAL" clId="{2A430146-3053-4305-BA2B-602FDCDA1DA9}" dt="2024-05-26T20:23:09.805" v="130" actId="22"/>
          <ac:picMkLst>
            <pc:docMk/>
            <pc:sldMk cId="3086576385" sldId="319"/>
            <ac:picMk id="3" creationId="{CEAF860A-838F-5EF9-663A-4EF6313B4117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3:18.068" v="131" actId="22"/>
        <pc:sldMkLst>
          <pc:docMk/>
          <pc:sldMk cId="2088055460" sldId="320"/>
        </pc:sldMkLst>
        <pc:picChg chg="add">
          <ac:chgData name="Erik P. Willems" userId="692ccc98-9f65-44a7-b02b-175d11b07f7c" providerId="ADAL" clId="{2A430146-3053-4305-BA2B-602FDCDA1DA9}" dt="2024-05-26T20:23:18.068" v="131" actId="22"/>
          <ac:picMkLst>
            <pc:docMk/>
            <pc:sldMk cId="2088055460" sldId="320"/>
            <ac:picMk id="3" creationId="{9432F9AC-56C3-52BC-185D-201CD14E0B2C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3:26.522" v="132" actId="22"/>
        <pc:sldMkLst>
          <pc:docMk/>
          <pc:sldMk cId="1470723575" sldId="321"/>
        </pc:sldMkLst>
        <pc:picChg chg="add">
          <ac:chgData name="Erik P. Willems" userId="692ccc98-9f65-44a7-b02b-175d11b07f7c" providerId="ADAL" clId="{2A430146-3053-4305-BA2B-602FDCDA1DA9}" dt="2024-05-26T20:23:26.522" v="132" actId="22"/>
          <ac:picMkLst>
            <pc:docMk/>
            <pc:sldMk cId="1470723575" sldId="321"/>
            <ac:picMk id="3" creationId="{F480B191-9702-4B37-38A5-7073535D2069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3:37.777" v="133" actId="22"/>
        <pc:sldMkLst>
          <pc:docMk/>
          <pc:sldMk cId="3770190862" sldId="322"/>
        </pc:sldMkLst>
        <pc:picChg chg="add">
          <ac:chgData name="Erik P. Willems" userId="692ccc98-9f65-44a7-b02b-175d11b07f7c" providerId="ADAL" clId="{2A430146-3053-4305-BA2B-602FDCDA1DA9}" dt="2024-05-26T20:23:37.777" v="133" actId="22"/>
          <ac:picMkLst>
            <pc:docMk/>
            <pc:sldMk cId="3770190862" sldId="322"/>
            <ac:picMk id="3" creationId="{C0B85EE7-6D1E-80A4-717B-A451C00B6CA4}"/>
          </ac:picMkLst>
        </pc:picChg>
      </pc:sldChg>
      <pc:sldChg chg="addSp add mod">
        <pc:chgData name="Erik P. Willems" userId="692ccc98-9f65-44a7-b02b-175d11b07f7c" providerId="ADAL" clId="{2A430146-3053-4305-BA2B-602FDCDA1DA9}" dt="2024-05-26T20:23:46.635" v="134" actId="22"/>
        <pc:sldMkLst>
          <pc:docMk/>
          <pc:sldMk cId="3739411453" sldId="323"/>
        </pc:sldMkLst>
        <pc:picChg chg="add">
          <ac:chgData name="Erik P. Willems" userId="692ccc98-9f65-44a7-b02b-175d11b07f7c" providerId="ADAL" clId="{2A430146-3053-4305-BA2B-602FDCDA1DA9}" dt="2024-05-26T20:23:46.635" v="134" actId="22"/>
          <ac:picMkLst>
            <pc:docMk/>
            <pc:sldMk cId="3739411453" sldId="323"/>
            <ac:picMk id="3" creationId="{5DA47879-2C07-94FB-8334-16FDD846D2DE}"/>
          </ac:picMkLst>
        </pc:picChg>
      </pc:sldChg>
      <pc:sldChg chg="addSp delSp add mod">
        <pc:chgData name="Erik P. Willems" userId="692ccc98-9f65-44a7-b02b-175d11b07f7c" providerId="ADAL" clId="{2A430146-3053-4305-BA2B-602FDCDA1DA9}" dt="2024-05-26T20:25:05.070" v="138" actId="22"/>
        <pc:sldMkLst>
          <pc:docMk/>
          <pc:sldMk cId="978044221" sldId="324"/>
        </pc:sldMkLst>
        <pc:picChg chg="del">
          <ac:chgData name="Erik P. Willems" userId="692ccc98-9f65-44a7-b02b-175d11b07f7c" providerId="ADAL" clId="{2A430146-3053-4305-BA2B-602FDCDA1DA9}" dt="2024-05-26T20:24:51.398" v="137" actId="478"/>
          <ac:picMkLst>
            <pc:docMk/>
            <pc:sldMk cId="978044221" sldId="324"/>
            <ac:picMk id="3" creationId="{5DA47879-2C07-94FB-8334-16FDD846D2DE}"/>
          </ac:picMkLst>
        </pc:picChg>
        <pc:picChg chg="add">
          <ac:chgData name="Erik P. Willems" userId="692ccc98-9f65-44a7-b02b-175d11b07f7c" providerId="ADAL" clId="{2A430146-3053-4305-BA2B-602FDCDA1DA9}" dt="2024-05-26T20:25:05.070" v="138" actId="22"/>
          <ac:picMkLst>
            <pc:docMk/>
            <pc:sldMk cId="978044221" sldId="324"/>
            <ac:picMk id="4" creationId="{D0E70871-913F-BF86-E9B7-94BA86B0B67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4BDB0D-0EB1-4B8F-BA61-E367BE48DDFC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50513-C56A-46BE-93F5-E888C24008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331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Observations on the same individual are more similar to each other than observations on different individuals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13-C56A-46BE-93F5-E888C240081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522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might say: what’s the fuss?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13-C56A-46BE-93F5-E888C240081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528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reasons, some of these are highly related</a:t>
            </a:r>
          </a:p>
          <a:p>
            <a:r>
              <a:rPr lang="en-GB" dirty="0"/>
              <a:t>Basically, you need to correctly represent the structure of your data in the model, and use all information collected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13-C56A-46BE-93F5-E888C240081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07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two types of variation, and both might be interesting: between individual variation as well as within individual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13-C56A-46BE-93F5-E888C240081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91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more efficient use of the total information content of the data: the model doesn’t have to “reinvent the wheel” over and over again for each individual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13-C56A-46BE-93F5-E888C240081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922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13-C56A-46BE-93F5-E888C2400819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23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Mixed-effects models are called mixed-effects because they estimate both fixed and random effects!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13-C56A-46BE-93F5-E888C240081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628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Individual t only contributed one datapoint -&gt; cannot estimate a mean difference to individual a (the baseline)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13-C56A-46BE-93F5-E888C2400819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556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Variance component captures differences between individuals, i.e. the variance around the population mean</a:t>
            </a:r>
          </a:p>
          <a:p>
            <a:endParaRPr lang="en-GB" dirty="0"/>
          </a:p>
          <a:p>
            <a:r>
              <a:rPr lang="en-GB" dirty="0"/>
              <a:t>(1|individual) -&gt; the intercept (i.e. the mean reaction time) varies per individual; each individual has it’s own mean reaction time, it’s own random intercept</a:t>
            </a:r>
          </a:p>
          <a:p>
            <a:endParaRPr lang="en-GB" dirty="0"/>
          </a:p>
          <a:p>
            <a:r>
              <a:rPr lang="en-GB" dirty="0"/>
              <a:t>Note: by default we may not get a p-value, that’s because the correct number of degrees of freedom is </a:t>
            </a:r>
            <a:r>
              <a:rPr lang="en-GB"/>
              <a:t>not known!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0513-C56A-46BE-93F5-E888C240081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92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4B58E-6010-2CC3-DAB3-B430EC1312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16C897-361A-A6F9-82DE-098712B61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C6586-321C-6D2B-2F9D-30A3AD6C6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11830-E915-336A-B6D7-ACF1EC54B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8B7CE-9D66-A0DF-721F-25084F77C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422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575E2-142B-C18D-B116-B62020AC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D0606-CAD1-45B1-2F42-4B394CBDF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FCACB-FA10-D51C-5783-C90F6F35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37624-9F63-A37B-A23D-0E16CD0C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5D26F-F96A-9184-F272-91D2A10CC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1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19DCEA-5BA5-E194-FCEB-60186005FE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08A30A-003B-3366-D11D-D05CC7E18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017CB-6EE5-AA38-BC26-CB57EDCCA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55D9F-BE91-D0FD-6B32-E5C572E2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2B877-87C1-2A33-B2D7-07BEE33D2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07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A9D8-9AD3-2E3F-F47F-4BA43F93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5B2AC-A053-C864-6FF4-D4CC4EB67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C947-95C7-A77F-7F35-B19C1CFC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8A094-5FC6-6FBC-1E24-BFC209DDC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2A944-8DB4-FD71-7CE5-93D6FE24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28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70472-8D0A-EFA1-01AB-337EB3795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385AA-B207-9E93-6D7F-DC5309399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A03507-F648-6F02-56FC-BCA556FF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3D7BB-6AD4-23E8-22D9-8882C44D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B1D3B-0309-B136-4B7E-996B8CC5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B98D-1843-FA4D-77F5-8668A752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5D9A-AA18-2D87-D9C2-0AF0DE996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820817-7898-F6B7-8C70-3C6509EC8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F2108-4055-3FD4-8034-D2F0DFDE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64B83-8F20-5040-B10C-C5847874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58F44A-FEC0-F52B-3BAD-720D0A48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76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30FF-6ED7-017E-CBAE-D88A541A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12535-C6C7-04E7-683F-836A0E007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1D235-C4D8-D80A-F2A4-7F25F07DE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2D1E3A-988D-FEDD-F678-F32A015F8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A29B29-33F1-537E-6B63-EEC9013AE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758D7-C209-4EEC-C69B-A7F159B03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595DAF-C14E-C8DD-0383-7454FEF98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80FBA-03E1-7487-2E91-92D615F13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161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BDDD-DF4D-1EA1-6669-9FD5367A3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78D78E-0057-C507-5B65-682DDDAE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410670-6FE6-C4BD-987E-A55AA8E8A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59999-2038-7375-BFE3-9C22FAF75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59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5A906-6A94-D42B-09EB-C1C14D742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F02661-D01D-CC6D-BFDA-1928D7B37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8BE72-56C6-1F82-5002-F588EA77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19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58BB0-8372-098D-2889-E00793123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8091B-6546-1C4D-C514-6A3644BF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7F725-2319-189F-48F9-98B71206B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EC428-1A79-EE04-2688-54CEFC2C4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4905B-F036-28D9-0DCA-0396BC76B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3374F-0C4B-0CBD-C082-51EBE3F24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686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EA702-178B-3B2E-9D2D-023516651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38039-1FB5-2377-1BC6-26D062DDB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05638-9358-BE8C-A339-A5D436BB5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509B1-2EA9-640F-F7AF-36478BA8E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CAB05-B006-3E0F-AB5B-581F7647C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A54C0-ACCF-922C-717B-1DABAA4C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243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4629E1-E997-1056-AF4D-4C4510FF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13B13-016C-F3F9-C5A8-EDCD9D622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CEE2E-ED80-42CB-EA45-E4F6B71A70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0FE51D-4329-4004-89EC-4D5308993857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CA4AC2-6D78-6DE2-B136-E00221439E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D96DD-C391-0598-268A-89D84A941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EEEA70-6924-4BDB-9440-C5F63A2169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4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DF0FB6-5D1B-1DAD-035B-F2177074C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529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34043-5D41-550E-A616-94042A39D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4AB67B-7624-E753-9922-D247F9C9F183}"/>
              </a:ext>
            </a:extLst>
          </p:cNvPr>
          <p:cNvSpPr txBox="1"/>
          <p:nvPr/>
        </p:nvSpPr>
        <p:spPr>
          <a:xfrm>
            <a:off x="6004700" y="5780868"/>
            <a:ext cx="5820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Observations on the same individual are more similar to each other than to observations on other individuals: any statistical  model needs to account for this dependency!</a:t>
            </a:r>
          </a:p>
        </p:txBody>
      </p:sp>
    </p:spTree>
    <p:extLst>
      <p:ext uri="{BB962C8B-B14F-4D97-AF65-F5344CB8AC3E}">
        <p14:creationId xmlns:p14="http://schemas.microsoft.com/office/powerpoint/2010/main" val="20592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EA1304-0236-E72A-CAC7-E646AE7F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8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40E7E-908C-EF17-CDB1-19334F508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84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9C8752-0B11-EDC1-8FC7-A8CC294A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3C0106-6CC8-9CD0-07A3-BA3B33B8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42F0A1-31E3-C6BD-B6F5-4DF5C375372D}"/>
              </a:ext>
            </a:extLst>
          </p:cNvPr>
          <p:cNvSpPr/>
          <p:nvPr/>
        </p:nvSpPr>
        <p:spPr>
          <a:xfrm>
            <a:off x="1704814" y="1937288"/>
            <a:ext cx="720671" cy="19605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9C54AA-CF35-DBD6-0E0C-B14569C7A846}"/>
              </a:ext>
            </a:extLst>
          </p:cNvPr>
          <p:cNvSpPr/>
          <p:nvPr/>
        </p:nvSpPr>
        <p:spPr>
          <a:xfrm>
            <a:off x="1702231" y="3962400"/>
            <a:ext cx="720671" cy="5321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4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004E64-EDAF-D5DF-2436-F1A395DAA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82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9CD66-B36B-ECFA-8F6E-FDA82F97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64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093F3-8B9D-E74F-934F-2D532AC14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96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3D9D72-2E87-FAD3-01CC-A4D2FA4B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0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42668-84EB-CDFF-6DA7-7CFC2BD14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83165-2C2A-C57A-FD7F-3FB58488C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FFE689-DE12-399A-7758-B488346544A6}"/>
              </a:ext>
            </a:extLst>
          </p:cNvPr>
          <p:cNvSpPr/>
          <p:nvPr/>
        </p:nvSpPr>
        <p:spPr>
          <a:xfrm>
            <a:off x="1232115" y="1604075"/>
            <a:ext cx="534692" cy="22472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1EF30A-D43C-D9F2-B057-2174975C55A9}"/>
              </a:ext>
            </a:extLst>
          </p:cNvPr>
          <p:cNvSpPr/>
          <p:nvPr/>
        </p:nvSpPr>
        <p:spPr>
          <a:xfrm>
            <a:off x="2306664" y="1604074"/>
            <a:ext cx="1459424" cy="22472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733170-3570-EA2E-F145-F48E5641224C}"/>
              </a:ext>
            </a:extLst>
          </p:cNvPr>
          <p:cNvSpPr/>
          <p:nvPr/>
        </p:nvSpPr>
        <p:spPr>
          <a:xfrm>
            <a:off x="4853552" y="3763504"/>
            <a:ext cx="1709979" cy="23505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A9D1CC-3462-77CE-AE44-69085B95AA0B}"/>
              </a:ext>
            </a:extLst>
          </p:cNvPr>
          <p:cNvCxnSpPr>
            <a:cxnSpLocks/>
          </p:cNvCxnSpPr>
          <p:nvPr/>
        </p:nvCxnSpPr>
        <p:spPr>
          <a:xfrm>
            <a:off x="3008671" y="1828799"/>
            <a:ext cx="2679993" cy="19347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54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F42E0-B900-AB85-CC29-FD319645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6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713FE9-75BC-B263-77BD-B03C67608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4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17D26-DBCD-0E13-64CE-36D3C748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9548C-D567-73EF-E5E4-8FEBEC5CF83D}"/>
              </a:ext>
            </a:extLst>
          </p:cNvPr>
          <p:cNvSpPr txBox="1"/>
          <p:nvPr/>
        </p:nvSpPr>
        <p:spPr>
          <a:xfrm>
            <a:off x="4121120" y="6181681"/>
            <a:ext cx="394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Also: repeated measures model</a:t>
            </a:r>
          </a:p>
        </p:txBody>
      </p:sp>
    </p:spTree>
    <p:extLst>
      <p:ext uri="{BB962C8B-B14F-4D97-AF65-F5344CB8AC3E}">
        <p14:creationId xmlns:p14="http://schemas.microsoft.com/office/powerpoint/2010/main" val="3257054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ED1838-3E05-8FBB-FF6F-E0A7C95CD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67CFB7-1308-5AA1-CE31-86D17CBDFC9E}"/>
              </a:ext>
            </a:extLst>
          </p:cNvPr>
          <p:cNvSpPr/>
          <p:nvPr/>
        </p:nvSpPr>
        <p:spPr>
          <a:xfrm>
            <a:off x="3303640" y="5300420"/>
            <a:ext cx="563188" cy="6896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83BC1-4C90-CED5-1BAA-D4CC1D7C2ED9}"/>
              </a:ext>
            </a:extLst>
          </p:cNvPr>
          <p:cNvSpPr txBox="1"/>
          <p:nvPr/>
        </p:nvSpPr>
        <p:spPr>
          <a:xfrm>
            <a:off x="1007390" y="6300061"/>
            <a:ext cx="340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The population-level mean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6DE8DC0-19B0-60D4-2CE8-3B3F3DFAEA2C}"/>
              </a:ext>
            </a:extLst>
          </p:cNvPr>
          <p:cNvCxnSpPr>
            <a:cxnSpLocks/>
          </p:cNvCxnSpPr>
          <p:nvPr/>
        </p:nvCxnSpPr>
        <p:spPr>
          <a:xfrm flipH="1">
            <a:off x="2681207" y="5835112"/>
            <a:ext cx="302217" cy="46494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39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02FB1-2DB0-A6FD-7AC0-ADCB8277D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CC911C-B18D-AA08-535C-19428F975381}"/>
              </a:ext>
            </a:extLst>
          </p:cNvPr>
          <p:cNvSpPr txBox="1"/>
          <p:nvPr/>
        </p:nvSpPr>
        <p:spPr>
          <a:xfrm>
            <a:off x="6904494" y="4990454"/>
            <a:ext cx="4738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The independent variables (the “x-variables”)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Predictor variables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Explanatory variables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9F7A28C-A0ED-4167-8603-17F7625897FA}"/>
              </a:ext>
            </a:extLst>
          </p:cNvPr>
          <p:cNvSpPr/>
          <p:nvPr/>
        </p:nvSpPr>
        <p:spPr>
          <a:xfrm>
            <a:off x="4982486" y="2030278"/>
            <a:ext cx="1984002" cy="3153905"/>
          </a:xfrm>
          <a:custGeom>
            <a:avLst/>
            <a:gdLst>
              <a:gd name="connsiteX0" fmla="*/ 1984002 w 1984002"/>
              <a:gd name="connsiteY0" fmla="*/ 0 h 3153905"/>
              <a:gd name="connsiteX1" fmla="*/ 219 w 1984002"/>
              <a:gd name="connsiteY1" fmla="*/ 1712563 h 3153905"/>
              <a:gd name="connsiteX2" fmla="*/ 1883263 w 1984002"/>
              <a:gd name="connsiteY2" fmla="*/ 3153905 h 315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4002" h="3153905">
                <a:moveTo>
                  <a:pt x="1984002" y="0"/>
                </a:moveTo>
                <a:cubicBezTo>
                  <a:pt x="1000505" y="593456"/>
                  <a:pt x="17009" y="1186912"/>
                  <a:pt x="219" y="1712563"/>
                </a:cubicBezTo>
                <a:cubicBezTo>
                  <a:pt x="-16571" y="2238214"/>
                  <a:pt x="933346" y="2696059"/>
                  <a:pt x="1883263" y="3153905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07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1D8F2-4357-A6A1-CDE2-54ADC9D8A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0F82388-A473-5D1F-0A16-5817C89683FC}"/>
              </a:ext>
            </a:extLst>
          </p:cNvPr>
          <p:cNvSpPr/>
          <p:nvPr/>
        </p:nvSpPr>
        <p:spPr>
          <a:xfrm>
            <a:off x="4982486" y="2030278"/>
            <a:ext cx="1984002" cy="3153905"/>
          </a:xfrm>
          <a:custGeom>
            <a:avLst/>
            <a:gdLst>
              <a:gd name="connsiteX0" fmla="*/ 1984002 w 1984002"/>
              <a:gd name="connsiteY0" fmla="*/ 0 h 3153905"/>
              <a:gd name="connsiteX1" fmla="*/ 219 w 1984002"/>
              <a:gd name="connsiteY1" fmla="*/ 1712563 h 3153905"/>
              <a:gd name="connsiteX2" fmla="*/ 1883263 w 1984002"/>
              <a:gd name="connsiteY2" fmla="*/ 3153905 h 3153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4002" h="3153905">
                <a:moveTo>
                  <a:pt x="1984002" y="0"/>
                </a:moveTo>
                <a:cubicBezTo>
                  <a:pt x="1000505" y="593456"/>
                  <a:pt x="17009" y="1186912"/>
                  <a:pt x="219" y="1712563"/>
                </a:cubicBezTo>
                <a:cubicBezTo>
                  <a:pt x="-16571" y="2238214"/>
                  <a:pt x="933346" y="2696059"/>
                  <a:pt x="1883263" y="3153905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643AF6-E2ED-32FD-9ED4-0F35A76C79DE}"/>
              </a:ext>
            </a:extLst>
          </p:cNvPr>
          <p:cNvSpPr txBox="1"/>
          <p:nvPr/>
        </p:nvSpPr>
        <p:spPr>
          <a:xfrm>
            <a:off x="6904494" y="4990454"/>
            <a:ext cx="4931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The natural clusters, or structure, of your data: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Spatial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Temporal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Social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8259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702AC-66B6-52E8-7097-18016DC6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82E647-1236-7499-0813-BC2F25CDAC53}"/>
              </a:ext>
            </a:extLst>
          </p:cNvPr>
          <p:cNvSpPr txBox="1"/>
          <p:nvPr/>
        </p:nvSpPr>
        <p:spPr>
          <a:xfrm>
            <a:off x="333691" y="5096369"/>
            <a:ext cx="5235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This approach is </a:t>
            </a:r>
            <a:r>
              <a:rPr lang="en-GB" u="sng" dirty="0">
                <a:solidFill>
                  <a:srgbClr val="C00000"/>
                </a:solidFill>
              </a:rPr>
              <a:t>incorrect</a:t>
            </a:r>
            <a:r>
              <a:rPr lang="en-GB" dirty="0">
                <a:solidFill>
                  <a:srgbClr val="C00000"/>
                </a:solidFill>
              </a:rPr>
              <a:t>:</a:t>
            </a:r>
          </a:p>
          <a:p>
            <a:r>
              <a:rPr lang="en-GB" dirty="0">
                <a:solidFill>
                  <a:srgbClr val="C00000"/>
                </a:solidFill>
              </a:rPr>
              <a:t>We treat each observation as independent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C00000"/>
                </a:solidFill>
              </a:rPr>
              <a:t>It is also </a:t>
            </a:r>
            <a:r>
              <a:rPr lang="en-GB" u="sng" dirty="0">
                <a:solidFill>
                  <a:srgbClr val="C00000"/>
                </a:solidFill>
              </a:rPr>
              <a:t>redundant</a:t>
            </a:r>
            <a:r>
              <a:rPr lang="en-GB" dirty="0">
                <a:solidFill>
                  <a:srgbClr val="C00000"/>
                </a:solidFill>
              </a:rPr>
              <a:t>:</a:t>
            </a:r>
          </a:p>
          <a:p>
            <a:r>
              <a:rPr lang="en-GB" dirty="0">
                <a:solidFill>
                  <a:srgbClr val="C00000"/>
                </a:solidFill>
              </a:rPr>
              <a:t>We are not interested in comparing each individual to a baseline individual (here: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individuala</a:t>
            </a:r>
            <a:r>
              <a:rPr lang="en-GB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670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B9349C-8E67-8DD7-E941-FBF47A11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581095-CFB7-A1BA-E5F0-CC6D1654DF66}"/>
              </a:ext>
            </a:extLst>
          </p:cNvPr>
          <p:cNvSpPr/>
          <p:nvPr/>
        </p:nvSpPr>
        <p:spPr>
          <a:xfrm>
            <a:off x="8544560" y="995680"/>
            <a:ext cx="1808480" cy="233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2D2FA-7C89-3665-E92C-AF6A0DFBE395}"/>
              </a:ext>
            </a:extLst>
          </p:cNvPr>
          <p:cNvSpPr/>
          <p:nvPr/>
        </p:nvSpPr>
        <p:spPr>
          <a:xfrm>
            <a:off x="6444136" y="3016220"/>
            <a:ext cx="4845020" cy="11180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80F18E-4914-C8FA-D0F0-B18EB45F2F65}"/>
              </a:ext>
            </a:extLst>
          </p:cNvPr>
          <p:cNvSpPr/>
          <p:nvPr/>
        </p:nvSpPr>
        <p:spPr>
          <a:xfrm>
            <a:off x="9061661" y="3429000"/>
            <a:ext cx="654381" cy="2112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FDAB15-76FC-7B0F-18A2-1F6BA18A48EF}"/>
              </a:ext>
            </a:extLst>
          </p:cNvPr>
          <p:cNvCxnSpPr>
            <a:cxnSpLocks/>
          </p:cNvCxnSpPr>
          <p:nvPr/>
        </p:nvCxnSpPr>
        <p:spPr>
          <a:xfrm flipH="1" flipV="1">
            <a:off x="4216641" y="1681456"/>
            <a:ext cx="4845020" cy="17475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C24FB1-7478-3ACB-6A71-0791BFF192C3}"/>
              </a:ext>
            </a:extLst>
          </p:cNvPr>
          <p:cNvSpPr txBox="1"/>
          <p:nvPr/>
        </p:nvSpPr>
        <p:spPr>
          <a:xfrm>
            <a:off x="153169" y="835586"/>
            <a:ext cx="6283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The </a:t>
            </a:r>
            <a:r>
              <a:rPr lang="en-GB" u="sng" dirty="0">
                <a:solidFill>
                  <a:srgbClr val="C00000"/>
                </a:solidFill>
              </a:rPr>
              <a:t>variance component </a:t>
            </a:r>
            <a:r>
              <a:rPr lang="en-GB" dirty="0">
                <a:solidFill>
                  <a:srgbClr val="C00000"/>
                </a:solidFill>
              </a:rPr>
              <a:t>for individual ID: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quantifies differences in reaction time between individuals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It is the variance around the population mean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6FE75B-F809-9264-F58C-BA0502719ADD}"/>
              </a:ext>
            </a:extLst>
          </p:cNvPr>
          <p:cNvSpPr/>
          <p:nvPr/>
        </p:nvSpPr>
        <p:spPr>
          <a:xfrm>
            <a:off x="6444136" y="4231809"/>
            <a:ext cx="4845020" cy="11180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D8B42F-41A9-E946-ADEC-A20AEDCEC8BB}"/>
              </a:ext>
            </a:extLst>
          </p:cNvPr>
          <p:cNvCxnSpPr>
            <a:cxnSpLocks/>
          </p:cNvCxnSpPr>
          <p:nvPr/>
        </p:nvCxnSpPr>
        <p:spPr>
          <a:xfrm flipH="1">
            <a:off x="2361839" y="5349890"/>
            <a:ext cx="4075072" cy="54820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0593C5-42B3-FA76-F1D1-E31ACE128447}"/>
              </a:ext>
            </a:extLst>
          </p:cNvPr>
          <p:cNvSpPr txBox="1"/>
          <p:nvPr/>
        </p:nvSpPr>
        <p:spPr>
          <a:xfrm>
            <a:off x="355408" y="5846096"/>
            <a:ext cx="11739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The familiar output: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The (population-level) intercept → mean reaction time for a typical female participant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The (population-level) effect of sex → the difference in reaction time between a typical male and female participant</a:t>
            </a:r>
          </a:p>
          <a:p>
            <a:pPr marL="285750" indent="-285750">
              <a:buFontTx/>
              <a:buChar char="-"/>
            </a:pP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0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13" grpId="0"/>
      <p:bldP spid="16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42FC6-2251-A2A2-1007-C085B2E75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726E4F58-F122-2382-716A-591610DDA224}"/>
              </a:ext>
            </a:extLst>
          </p:cNvPr>
          <p:cNvSpPr/>
          <p:nvPr/>
        </p:nvSpPr>
        <p:spPr>
          <a:xfrm>
            <a:off x="767056" y="1092080"/>
            <a:ext cx="4381319" cy="4350984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585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B7A31-4EA5-197F-4ADA-5E306825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26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B29A2-B2E0-466F-1FDF-7099B0A9A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24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CA58F5-B5EE-71D1-2113-A6113227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6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269780-C74B-A13E-D0CD-5CCB4AAB6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302DE0-144D-6C11-FB87-C5FB86779551}"/>
              </a:ext>
            </a:extLst>
          </p:cNvPr>
          <p:cNvSpPr/>
          <p:nvPr/>
        </p:nvSpPr>
        <p:spPr>
          <a:xfrm>
            <a:off x="3476406" y="4563572"/>
            <a:ext cx="4588855" cy="3286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12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2FAEA6-2EAA-369A-188C-E06163560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05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81EE5-E1E8-4474-DFAA-28D215BD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9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5B4D4-1064-6D06-A8C2-9401FCC8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13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623F4-1A7E-8686-3A56-5D105040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45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2B7EA-FE3A-45BD-F6DA-7E1203240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918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D9F04-0619-950F-7F29-04B1848B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0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16674-5600-9A14-7915-3D03D4970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84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41A4A-4266-B856-D5A3-C3C3CFF41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6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B5F82-AC2A-697E-BBCD-7D353890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80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05E1D-9B28-6025-B711-228792C6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42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BE5E0-F14C-CB94-0F88-14EE58095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49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12887-8839-CFA9-9891-A04B32C4C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9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16E3D-CA59-5FE2-39EC-7A31474B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13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026768-40E8-8F69-CCCB-49450A181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80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0FAF7-7BD1-C860-871E-A6BDFA317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61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0673E5-8CC4-348D-0F45-35F7A5B64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32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FD921-E5F5-6C9A-37C4-90FF7ABB9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92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47ADC-9335-9001-7FAD-CC3A2E4BE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44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35CC2-825E-36A5-9E3D-F58470A2C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18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70214-AAE6-5DE4-33C4-319AD5B10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68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B11E8-E27C-4FC4-093F-B60F577B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952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A56BA-CE25-7F0E-071B-E7A0D9224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A31CF-A6A3-C4DA-A146-7A073E1A6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532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0CD19-6061-74C4-7D00-D7C6BD63D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79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4E7E6-2B78-1955-F1DD-1C3DE3942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26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E08F2C-BD40-92A8-92D9-F07AD8C7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73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B79355-D670-845F-E7B1-1241DBBB2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436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9C645-D1F8-654E-0363-272B9F71E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34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A13FB0-2C23-4147-AC78-66A2538D3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47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6808F-E3CA-1D0C-B090-207E0937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4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5304D4-FEFB-B528-2027-8926F39BE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513097-05FE-53BA-3920-D809BFA29868}"/>
              </a:ext>
            </a:extLst>
          </p:cNvPr>
          <p:cNvSpPr txBox="1"/>
          <p:nvPr/>
        </p:nvSpPr>
        <p:spPr>
          <a:xfrm>
            <a:off x="7310987" y="71635"/>
            <a:ext cx="3375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Model residuals follow a normal distribution, but observations are not independent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8436A-3119-B632-61EA-D5DBE3BCC677}"/>
              </a:ext>
            </a:extLst>
          </p:cNvPr>
          <p:cNvSpPr txBox="1"/>
          <p:nvPr/>
        </p:nvSpPr>
        <p:spPr>
          <a:xfrm>
            <a:off x="7117150" y="5472262"/>
            <a:ext cx="2781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Model residuals follow a non-normal distribution, and observations are not independent either</a:t>
            </a:r>
          </a:p>
        </p:txBody>
      </p:sp>
    </p:spTree>
    <p:extLst>
      <p:ext uri="{BB962C8B-B14F-4D97-AF65-F5344CB8AC3E}">
        <p14:creationId xmlns:p14="http://schemas.microsoft.com/office/powerpoint/2010/main" val="249480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7B709-FE52-CEBC-7306-114C0A65F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26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A6932E-8C75-30E4-4231-0185AB1F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17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342ED-5D67-3C53-1AF5-93F49AC4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428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F860A-838F-5EF9-663A-4EF6313B4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76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2F9AC-56C3-52BC-185D-201CD14E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55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0B191-9702-4B37-38A5-7073535D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23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B85EE7-6D1E-80A4-717B-A451C00B6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908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47879-2C07-94FB-8334-16FDD846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114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E70871-913F-BF86-E9B7-94BA86B0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44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D3ACA3-E518-B5AF-0403-A0086E98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BCBCA-9B11-0D65-1BE6-DC516C7AEA09}"/>
              </a:ext>
            </a:extLst>
          </p:cNvPr>
          <p:cNvSpPr/>
          <p:nvPr/>
        </p:nvSpPr>
        <p:spPr>
          <a:xfrm>
            <a:off x="1549831" y="953146"/>
            <a:ext cx="3820332" cy="82141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02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46F54F-FDFE-FA0A-2DC7-5A74E8AE1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D1287D-EDA7-A1F2-1322-0C1731AA1203}"/>
              </a:ext>
            </a:extLst>
          </p:cNvPr>
          <p:cNvSpPr/>
          <p:nvPr/>
        </p:nvSpPr>
        <p:spPr>
          <a:xfrm>
            <a:off x="1994114" y="5044698"/>
            <a:ext cx="3399296" cy="3487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26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7F5FB-63BB-D6A2-8FBC-4A0A50BC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74389B-A5C8-7AE4-F560-338D7FED2824}"/>
              </a:ext>
            </a:extLst>
          </p:cNvPr>
          <p:cNvSpPr txBox="1"/>
          <p:nvPr/>
        </p:nvSpPr>
        <p:spPr>
          <a:xfrm>
            <a:off x="7629787" y="864070"/>
            <a:ext cx="4479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as in: ‘a natural cluster’</a:t>
            </a: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endParaRPr lang="en-GB" dirty="0">
              <a:solidFill>
                <a:srgbClr val="C00000"/>
              </a:solidFill>
            </a:endParaRPr>
          </a:p>
          <a:p>
            <a:pPr algn="ctr"/>
            <a:r>
              <a:rPr lang="en-GB" dirty="0">
                <a:solidFill>
                  <a:srgbClr val="C00000"/>
                </a:solidFill>
              </a:rPr>
              <a:t>here the data are grouped by individual ID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E63E054-D1F9-25BE-A7AF-9DEDD6940556}"/>
              </a:ext>
            </a:extLst>
          </p:cNvPr>
          <p:cNvSpPr/>
          <p:nvPr/>
        </p:nvSpPr>
        <p:spPr>
          <a:xfrm>
            <a:off x="8115345" y="612396"/>
            <a:ext cx="525316" cy="444617"/>
          </a:xfrm>
          <a:custGeom>
            <a:avLst/>
            <a:gdLst>
              <a:gd name="connsiteX0" fmla="*/ 303007 w 525316"/>
              <a:gd name="connsiteY0" fmla="*/ 0 h 444617"/>
              <a:gd name="connsiteX1" fmla="*/ 5198 w 525316"/>
              <a:gd name="connsiteY1" fmla="*/ 234892 h 444617"/>
              <a:gd name="connsiteX2" fmla="*/ 525316 w 525316"/>
              <a:gd name="connsiteY2" fmla="*/ 444617 h 444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316" h="444617">
                <a:moveTo>
                  <a:pt x="303007" y="0"/>
                </a:moveTo>
                <a:cubicBezTo>
                  <a:pt x="135577" y="80394"/>
                  <a:pt x="-31853" y="160789"/>
                  <a:pt x="5198" y="234892"/>
                </a:cubicBezTo>
                <a:cubicBezTo>
                  <a:pt x="42249" y="308995"/>
                  <a:pt x="283782" y="376806"/>
                  <a:pt x="525316" y="444617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ECE71B-C92B-A784-4E4C-9A9D3295C7C1}"/>
              </a:ext>
            </a:extLst>
          </p:cNvPr>
          <p:cNvCxnSpPr>
            <a:cxnSpLocks/>
          </p:cNvCxnSpPr>
          <p:nvPr/>
        </p:nvCxnSpPr>
        <p:spPr>
          <a:xfrm>
            <a:off x="9867720" y="1235090"/>
            <a:ext cx="0" cy="52003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3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Widescreen</PresentationFormat>
  <Paragraphs>50</Paragraphs>
  <Slides>68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Aptos</vt:lpstr>
      <vt:lpstr>Aptos Display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P. Willems</dc:creator>
  <cp:lastModifiedBy>Erik P. Willems</cp:lastModifiedBy>
  <cp:revision>1</cp:revision>
  <dcterms:created xsi:type="dcterms:W3CDTF">2024-05-26T20:11:25Z</dcterms:created>
  <dcterms:modified xsi:type="dcterms:W3CDTF">2024-05-27T08:28:38Z</dcterms:modified>
</cp:coreProperties>
</file>